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E8CF-C65D-FD7C-D9C8-DC6CB4F0C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8CBC5-9637-1C02-8661-E6755F230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3E229-EAAD-BB60-B454-6DCAE2353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C65F-B2B1-402B-AF83-FCF18050E258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34C79-88EC-7285-D3B2-717C7980C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30D5B-1F4D-BFA2-D854-60142F361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E649-A140-49CB-81F9-E9C1F083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30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8B852-A416-8053-BC59-920D28628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6A60A-8B67-B6BC-A590-0948AF1BF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11144-5B3C-9E49-02D0-38797E55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C65F-B2B1-402B-AF83-FCF18050E258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50260-1FD5-B84C-0564-1BF85BEF1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31B2-5BCF-BB18-C19A-9259F2D3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E649-A140-49CB-81F9-E9C1F083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9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9F8BB3-4413-599B-25EB-49DB0E30E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2BD1D7-8E9A-09BB-5BFD-5E5F30835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A4238-96DE-BE19-ECB1-5109EC544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C65F-B2B1-402B-AF83-FCF18050E258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33865-BD9A-6C02-7E28-6BD6A53AD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ED685-BDB8-8E5C-49C9-EB8BD598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E649-A140-49CB-81F9-E9C1F083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9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5511-34BB-099A-A70D-02F28F85A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A130D-9026-FE7D-C1C6-6DFD5727C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9BD7-1BA2-F1F1-B959-0235700E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C65F-B2B1-402B-AF83-FCF18050E258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628C0-4F43-3F40-0336-9464058B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A99E-7A3B-3D15-E4A8-C8A0B41C9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E649-A140-49CB-81F9-E9C1F083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0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9317C-EB88-E41D-BE48-10879D00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6B7E4-D340-3879-A19B-1F9E150B3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C1EE-0C23-115C-6BBE-4DC18301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C65F-B2B1-402B-AF83-FCF18050E258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E097B-DE0D-7E63-A7F9-1D0D4A1DF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79FB2-A561-F961-A949-AF62FD6F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E649-A140-49CB-81F9-E9C1F083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0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DD80-927A-468D-C5AE-5B4B5C4ED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0D098-E3CE-095C-C4FE-6F9A7BB91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9CEB9-4516-8161-8EBC-7F978E1C9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32E17B-AED8-D5FE-0682-C07211AFB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C65F-B2B1-402B-AF83-FCF18050E258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1CABCC-91BE-7D5D-B090-4BFA525C3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C20D6-2DCA-BADF-F84E-586154E1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E649-A140-49CB-81F9-E9C1F083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1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2EAD8-0959-8C7F-03D9-62B0D4994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20460-896F-A5E9-8EDF-B7AB93259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13126-BECE-862C-1E30-14BCB4FAC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56C83A-8F19-2AAD-DC9D-AC82831B3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60FAA7-94B3-4227-9347-D176BB7750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0900D1-DF3D-4FDD-D08B-3541B87C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C65F-B2B1-402B-AF83-FCF18050E258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D585DD-05B1-57A6-A0C3-15CE95E3C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FF06B9-B160-B434-9950-1DCCE2E2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E649-A140-49CB-81F9-E9C1F083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8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F3B3-A610-8AAA-908C-5BE7C20D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8CBC1A-BF69-560F-B411-518CE23A1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C65F-B2B1-402B-AF83-FCF18050E258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530C09-5F73-0CB5-3E32-03944371F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8A9B6-007D-0353-B62D-A0FF201F9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E649-A140-49CB-81F9-E9C1F083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3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73ECBC-F138-DA7E-9B57-FA21B75CA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C65F-B2B1-402B-AF83-FCF18050E258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A335BD-938F-1C87-BE33-2EA7B1B9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FA023-3C78-4C66-B1C9-0627B85B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E649-A140-49CB-81F9-E9C1F083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9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12C75-95CE-0DB6-9D1A-2660F6C5A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B2E3C-8425-162E-8505-1E2014D2E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390D4-6A8D-7737-B5A0-8FF2DC9BA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7B1BE-3829-A256-6B6D-33AF0F2E5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C65F-B2B1-402B-AF83-FCF18050E258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695F7-7031-2790-D029-83DFCB46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6B9E5-196B-B9C5-DE9A-48F1DDF0B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E649-A140-49CB-81F9-E9C1F083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4DC83-B186-B972-A75D-AFF123A4B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4D6CD4-1500-4B63-DF73-3B8B634D8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3F443-A6EC-F5D1-F7F2-3063D41B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94503-BB95-BFEA-3E89-C69A9B6D9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C65F-B2B1-402B-AF83-FCF18050E258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81308-17D2-11E6-DFDE-93A85A630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A718C-A4AC-2464-50E7-89B23959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E649-A140-49CB-81F9-E9C1F083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5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4405E1-6105-D032-1922-374A68CE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B705A-205B-4296-7230-2F4763629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2CC5E-CEF4-38D9-8867-28BDC039A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9C65F-B2B1-402B-AF83-FCF18050E258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D0306-AAEF-E5DB-CBB0-27D63BD8D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0CDC6-5F6F-439B-EEF6-7FF1BC8C1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2E649-A140-49CB-81F9-E9C1F083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D5F333-DB7F-2626-941C-F742E7B22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71" y="982557"/>
            <a:ext cx="10938235" cy="567538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10C860-7704-AB6A-86DC-58FFA91810B1}"/>
              </a:ext>
            </a:extLst>
          </p:cNvPr>
          <p:cNvSpPr txBox="1"/>
          <p:nvPr/>
        </p:nvSpPr>
        <p:spPr>
          <a:xfrm>
            <a:off x="3374796" y="235670"/>
            <a:ext cx="8078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Detailed Boston Marathon Course Map</a:t>
            </a:r>
          </a:p>
        </p:txBody>
      </p:sp>
    </p:spTree>
    <p:extLst>
      <p:ext uri="{BB962C8B-B14F-4D97-AF65-F5344CB8AC3E}">
        <p14:creationId xmlns:p14="http://schemas.microsoft.com/office/powerpoint/2010/main" val="2974351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D83D90-A149-63B0-3C6E-2711B15DF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066"/>
            <a:ext cx="12018745" cy="43247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B542D2-DF91-4FC1-430B-7DC63206BCF5}"/>
              </a:ext>
            </a:extLst>
          </p:cNvPr>
          <p:cNvSpPr txBox="1"/>
          <p:nvPr/>
        </p:nvSpPr>
        <p:spPr>
          <a:xfrm>
            <a:off x="3388092" y="351767"/>
            <a:ext cx="7093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Newton City Hall to Boston College Details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CF32A12-2545-FD30-1C94-5E1519840A74}"/>
              </a:ext>
            </a:extLst>
          </p:cNvPr>
          <p:cNvCxnSpPr>
            <a:cxnSpLocks/>
          </p:cNvCxnSpPr>
          <p:nvPr/>
        </p:nvCxnSpPr>
        <p:spPr>
          <a:xfrm flipH="1" flipV="1">
            <a:off x="5910606" y="3704734"/>
            <a:ext cx="98766" cy="199020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E882C0C-1E77-8E59-0214-D8A89951A1F0}"/>
              </a:ext>
            </a:extLst>
          </p:cNvPr>
          <p:cNvSpPr txBox="1"/>
          <p:nvPr/>
        </p:nvSpPr>
        <p:spPr>
          <a:xfrm>
            <a:off x="4930002" y="5760922"/>
            <a:ext cx="2309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Location of Incident</a:t>
            </a:r>
          </a:p>
        </p:txBody>
      </p:sp>
    </p:spTree>
    <p:extLst>
      <p:ext uri="{BB962C8B-B14F-4D97-AF65-F5344CB8AC3E}">
        <p14:creationId xmlns:p14="http://schemas.microsoft.com/office/powerpoint/2010/main" val="36264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814CD8-0912-C20C-DE94-3D0D8544B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03" y="1093735"/>
            <a:ext cx="11778114" cy="380314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E43727-A8E1-5384-D6F3-CB06A7F2DF6D}"/>
              </a:ext>
            </a:extLst>
          </p:cNvPr>
          <p:cNvSpPr txBox="1"/>
          <p:nvPr/>
        </p:nvSpPr>
        <p:spPr>
          <a:xfrm>
            <a:off x="1602557" y="273377"/>
            <a:ext cx="9803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Sumner Street to Grant Ave Section Map with Hydration Station Location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B0C459-9495-4535-5AB2-7875A70A0FC2}"/>
              </a:ext>
            </a:extLst>
          </p:cNvPr>
          <p:cNvCxnSpPr>
            <a:cxnSpLocks/>
          </p:cNvCxnSpPr>
          <p:nvPr/>
        </p:nvCxnSpPr>
        <p:spPr>
          <a:xfrm flipH="1" flipV="1">
            <a:off x="6004246" y="3962700"/>
            <a:ext cx="160884" cy="129745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A613E7C-ED75-568B-DCC3-5650F4D797F9}"/>
              </a:ext>
            </a:extLst>
          </p:cNvPr>
          <p:cNvSpPr txBox="1"/>
          <p:nvPr/>
        </p:nvSpPr>
        <p:spPr>
          <a:xfrm>
            <a:off x="5299435" y="5260884"/>
            <a:ext cx="159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“Vault”</a:t>
            </a:r>
          </a:p>
          <a:p>
            <a:pPr algn="ctr"/>
            <a:r>
              <a:rPr lang="en-US" dirty="0"/>
              <a:t>Supply Depot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3B7D6B-743B-EEDE-1B76-73EE9AF4CDCF}"/>
              </a:ext>
            </a:extLst>
          </p:cNvPr>
          <p:cNvCxnSpPr>
            <a:cxnSpLocks/>
          </p:cNvCxnSpPr>
          <p:nvPr/>
        </p:nvCxnSpPr>
        <p:spPr>
          <a:xfrm flipH="1" flipV="1">
            <a:off x="7617800" y="3958118"/>
            <a:ext cx="160884" cy="129745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350AD63-E67E-8D6B-5C3B-ABA6B43F3CFF}"/>
              </a:ext>
            </a:extLst>
          </p:cNvPr>
          <p:cNvSpPr txBox="1"/>
          <p:nvPr/>
        </p:nvSpPr>
        <p:spPr>
          <a:xfrm>
            <a:off x="6982119" y="5260884"/>
            <a:ext cx="159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Hydration Station</a:t>
            </a:r>
          </a:p>
        </p:txBody>
      </p:sp>
    </p:spTree>
    <p:extLst>
      <p:ext uri="{BB962C8B-B14F-4D97-AF65-F5344CB8AC3E}">
        <p14:creationId xmlns:p14="http://schemas.microsoft.com/office/powerpoint/2010/main" val="141037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x_Picture 1">
            <a:extLst>
              <a:ext uri="{FF2B5EF4-FFF2-40B4-BE49-F238E27FC236}">
                <a16:creationId xmlns:a16="http://schemas.microsoft.com/office/drawing/2014/main" id="{D3765629-6CA5-6932-7C0A-DF3DF010C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1221562"/>
            <a:ext cx="11880562" cy="170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BBAEC7-A695-DA61-92C4-FBEF7E503808}"/>
              </a:ext>
            </a:extLst>
          </p:cNvPr>
          <p:cNvSpPr txBox="1"/>
          <p:nvPr/>
        </p:nvSpPr>
        <p:spPr>
          <a:xfrm>
            <a:off x="4510974" y="154401"/>
            <a:ext cx="2832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Dispatch From BAA</a:t>
            </a:r>
          </a:p>
        </p:txBody>
      </p:sp>
      <p:pic>
        <p:nvPicPr>
          <p:cNvPr id="1027" name="x_Picture 2">
            <a:extLst>
              <a:ext uri="{FF2B5EF4-FFF2-40B4-BE49-F238E27FC236}">
                <a16:creationId xmlns:a16="http://schemas.microsoft.com/office/drawing/2014/main" id="{C9B6E6DB-B50D-102C-F3FA-9EBEB0D10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3531575"/>
            <a:ext cx="11896315" cy="1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707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424195-DE55-7609-3EC8-298F679A4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3" y="1324221"/>
            <a:ext cx="11922493" cy="420955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161F782-E6AA-8719-A155-404D60967485}"/>
              </a:ext>
            </a:extLst>
          </p:cNvPr>
          <p:cNvCxnSpPr>
            <a:cxnSpLocks/>
          </p:cNvCxnSpPr>
          <p:nvPr/>
        </p:nvCxnSpPr>
        <p:spPr>
          <a:xfrm flipH="1" flipV="1">
            <a:off x="8531258" y="3638746"/>
            <a:ext cx="131975" cy="211160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7AC6F90-DB05-F306-C643-BC00457FB1E5}"/>
              </a:ext>
            </a:extLst>
          </p:cNvPr>
          <p:cNvSpPr txBox="1"/>
          <p:nvPr/>
        </p:nvSpPr>
        <p:spPr>
          <a:xfrm>
            <a:off x="8135332" y="5844619"/>
            <a:ext cx="1734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530 Comm Ave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83E719-779A-E7D1-987B-1713C8748264}"/>
              </a:ext>
            </a:extLst>
          </p:cNvPr>
          <p:cNvSpPr/>
          <p:nvPr/>
        </p:nvSpPr>
        <p:spPr>
          <a:xfrm rot="-360000">
            <a:off x="3813143" y="2121031"/>
            <a:ext cx="7013543" cy="157427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B01C38-20F1-D57D-A1D9-16F424284ADD}"/>
              </a:ext>
            </a:extLst>
          </p:cNvPr>
          <p:cNvCxnSpPr>
            <a:cxnSpLocks/>
          </p:cNvCxnSpPr>
          <p:nvPr/>
        </p:nvCxnSpPr>
        <p:spPr>
          <a:xfrm>
            <a:off x="6381946" y="1055802"/>
            <a:ext cx="0" cy="1631739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C75B7ED-83F8-EEFB-F56E-718E9114CF1E}"/>
              </a:ext>
            </a:extLst>
          </p:cNvPr>
          <p:cNvSpPr txBox="1"/>
          <p:nvPr/>
        </p:nvSpPr>
        <p:spPr>
          <a:xfrm>
            <a:off x="5561814" y="738316"/>
            <a:ext cx="1923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Hydration Station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17C50F-0AFD-7F7F-83BE-6CF45030448F}"/>
              </a:ext>
            </a:extLst>
          </p:cNvPr>
          <p:cNvSpPr txBox="1"/>
          <p:nvPr/>
        </p:nvSpPr>
        <p:spPr>
          <a:xfrm>
            <a:off x="6722882" y="6061192"/>
            <a:ext cx="1734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534 Comm Ave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A4A892-8C70-AEC4-6D73-E478BA47B851}"/>
              </a:ext>
            </a:extLst>
          </p:cNvPr>
          <p:cNvCxnSpPr>
            <a:cxnSpLocks/>
          </p:cNvCxnSpPr>
          <p:nvPr/>
        </p:nvCxnSpPr>
        <p:spPr>
          <a:xfrm flipV="1">
            <a:off x="7495095" y="3739863"/>
            <a:ext cx="244311" cy="236846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E3E6480-054F-DB1F-8E54-AA5DA860C9A4}"/>
              </a:ext>
            </a:extLst>
          </p:cNvPr>
          <p:cNvSpPr txBox="1"/>
          <p:nvPr/>
        </p:nvSpPr>
        <p:spPr>
          <a:xfrm>
            <a:off x="3787806" y="75749"/>
            <a:ext cx="518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Detail Map of 530-534 Comm Ave Area</a:t>
            </a:r>
          </a:p>
        </p:txBody>
      </p:sp>
    </p:spTree>
    <p:extLst>
      <p:ext uri="{BB962C8B-B14F-4D97-AF65-F5344CB8AC3E}">
        <p14:creationId xmlns:p14="http://schemas.microsoft.com/office/powerpoint/2010/main" val="1741074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51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Yeo</dc:creator>
  <cp:lastModifiedBy>Danielle Delaney</cp:lastModifiedBy>
  <cp:revision>6</cp:revision>
  <cp:lastPrinted>2023-06-21T17:43:48Z</cp:lastPrinted>
  <dcterms:created xsi:type="dcterms:W3CDTF">2023-06-21T15:17:33Z</dcterms:created>
  <dcterms:modified xsi:type="dcterms:W3CDTF">2023-06-26T12:35:43Z</dcterms:modified>
</cp:coreProperties>
</file>