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3" r:id="rId1"/>
  </p:sldMasterIdLst>
  <p:notesMasterIdLst>
    <p:notesMasterId r:id="rId12"/>
  </p:notesMasterIdLst>
  <p:sldIdLst>
    <p:sldId id="112720" r:id="rId2"/>
    <p:sldId id="2279" r:id="rId3"/>
    <p:sldId id="112734" r:id="rId4"/>
    <p:sldId id="270" r:id="rId5"/>
    <p:sldId id="294" r:id="rId6"/>
    <p:sldId id="112728" r:id="rId7"/>
    <p:sldId id="112723" r:id="rId8"/>
    <p:sldId id="112730" r:id="rId9"/>
    <p:sldId id="112732" r:id="rId10"/>
    <p:sldId id="112733"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onneqt" panose="020B0604020202020204" charset="0"/>
      <p:regular r:id="rId17"/>
      <p:bold r:id="rId18"/>
    </p:embeddedFont>
    <p:embeddedFont>
      <p:font typeface="Conneqt Black" panose="020B0604020202020204" charset="0"/>
      <p:bold r:id="rId19"/>
    </p:embeddedFont>
    <p:embeddedFont>
      <p:font typeface="IBM Plex Serif" panose="02060503050406000203" pitchFamily="18" charset="0"/>
      <p:regular r:id="rId20"/>
      <p:bold r:id="rId21"/>
      <p:italic r:id="rId22"/>
      <p:boldItalic r:id="rId23"/>
    </p:embeddedFont>
    <p:embeddedFont>
      <p:font typeface="Nunito Sans Black" pitchFamily="2" charset="0"/>
      <p:bold r:id="rId24"/>
      <p:italic r:id="rId25"/>
      <p:boldItalic r:id="rId26"/>
    </p:embeddedFont>
    <p:embeddedFont>
      <p:font typeface="Pragati Narrow" panose="020B0604020202020204" charset="0"/>
      <p:regular r:id="rId27"/>
      <p:bold r:id="rId28"/>
    </p:embeddedFont>
    <p:embeddedFont>
      <p:font typeface="Roboto" panose="02000000000000000000" pitchFamily="2"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1CA"/>
    <a:srgbClr val="DF683E"/>
    <a:srgbClr val="D29F1C"/>
    <a:srgbClr val="5E9BC6"/>
    <a:srgbClr val="D6A832"/>
    <a:srgbClr val="1F3B63"/>
    <a:srgbClr val="FFFFFF"/>
    <a:srgbClr val="373A35"/>
    <a:srgbClr val="373A34"/>
    <a:srgbClr val="006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313" autoAdjust="0"/>
  </p:normalViewPr>
  <p:slideViewPr>
    <p:cSldViewPr snapToGrid="0" snapToObjects="1">
      <p:cViewPr varScale="1">
        <p:scale>
          <a:sx n="65" d="100"/>
          <a:sy n="65" d="100"/>
        </p:scale>
        <p:origin x="8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ora Silkes" userId="ee4427b5-926e-4fa6-8213-789c583990b5" providerId="ADAL" clId="{3EA3CDB9-D37A-4A6C-8DC6-2ACC7F3C0536}"/>
    <pc:docChg chg="custSel modSld">
      <pc:chgData name="Liora Silkes" userId="ee4427b5-926e-4fa6-8213-789c583990b5" providerId="ADAL" clId="{3EA3CDB9-D37A-4A6C-8DC6-2ACC7F3C0536}" dt="2023-04-21T18:29:53.031" v="36" actId="20577"/>
      <pc:docMkLst>
        <pc:docMk/>
      </pc:docMkLst>
      <pc:sldChg chg="modSp mod">
        <pc:chgData name="Liora Silkes" userId="ee4427b5-926e-4fa6-8213-789c583990b5" providerId="ADAL" clId="{3EA3CDB9-D37A-4A6C-8DC6-2ACC7F3C0536}" dt="2023-04-21T18:29:53.031" v="36" actId="20577"/>
        <pc:sldMkLst>
          <pc:docMk/>
          <pc:sldMk cId="509130793" sldId="112720"/>
        </pc:sldMkLst>
        <pc:spChg chg="mod">
          <ac:chgData name="Liora Silkes" userId="ee4427b5-926e-4fa6-8213-789c583990b5" providerId="ADAL" clId="{3EA3CDB9-D37A-4A6C-8DC6-2ACC7F3C0536}" dt="2023-04-21T18:29:53.031" v="36" actId="20577"/>
          <ac:spMkLst>
            <pc:docMk/>
            <pc:sldMk cId="509130793" sldId="112720"/>
            <ac:spMk id="4" creationId="{7ED8C504-0692-4886-B369-5EA0476F1569}"/>
          </ac:spMkLst>
        </pc:spChg>
        <pc:spChg chg="mod">
          <ac:chgData name="Liora Silkes" userId="ee4427b5-926e-4fa6-8213-789c583990b5" providerId="ADAL" clId="{3EA3CDB9-D37A-4A6C-8DC6-2ACC7F3C0536}" dt="2023-04-21T18:29:32.831" v="6" actId="20577"/>
          <ac:spMkLst>
            <pc:docMk/>
            <pc:sldMk cId="509130793" sldId="112720"/>
            <ac:spMk id="6" creationId="{F615318E-0DD3-4E38-B02A-1FA68587A1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06C73-2D67-2548-B683-1A17D299D11E}"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B8A17-548C-0247-A6D8-F052F69C8DDC}" type="slidenum">
              <a:rPr lang="en-US" smtClean="0"/>
              <a:t>‹#›</a:t>
            </a:fld>
            <a:endParaRPr lang="en-US"/>
          </a:p>
        </p:txBody>
      </p:sp>
    </p:spTree>
    <p:extLst>
      <p:ext uri="{BB962C8B-B14F-4D97-AF65-F5344CB8AC3E}">
        <p14:creationId xmlns:p14="http://schemas.microsoft.com/office/powerpoint/2010/main" val="127336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9762E-F4DB-4D0B-9795-9402FF5C0A5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802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9762E-F4DB-4D0B-9795-9402FF5C0A5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3880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48640" algn="l"/>
                <a:tab pos="1005840" algn="l"/>
                <a:tab pos="1463040" algn="l"/>
                <a:tab pos="1920240" algn="l"/>
                <a:tab pos="2377440" algn="l"/>
                <a:tab pos="2834640" algn="l"/>
                <a:tab pos="3291840" algn="l"/>
                <a:tab pos="3749040" algn="l"/>
                <a:tab pos="4206240" algn="l"/>
                <a:tab pos="4663440" algn="l"/>
                <a:tab pos="5120640" algn="l"/>
                <a:tab pos="5577840" algn="l"/>
                <a:tab pos="6035040" algn="l"/>
                <a:tab pos="6492240" algn="l"/>
                <a:tab pos="6949440" algn="l"/>
              </a:tabLst>
            </a:pPr>
            <a:endParaRPr lang="en-US" dirty="0"/>
          </a:p>
        </p:txBody>
      </p:sp>
      <p:sp>
        <p:nvSpPr>
          <p:cNvPr id="4" name="Slide Number Placeholder 3"/>
          <p:cNvSpPr>
            <a:spLocks noGrp="1"/>
          </p:cNvSpPr>
          <p:nvPr>
            <p:ph type="sldNum" sz="quarter" idx="5"/>
          </p:nvPr>
        </p:nvSpPr>
        <p:spPr/>
        <p:txBody>
          <a:bodyPr/>
          <a:lstStyle/>
          <a:p>
            <a:fld id="{D31B8A17-548C-0247-A6D8-F052F69C8DDC}" type="slidenum">
              <a:rPr lang="en-US" smtClean="0"/>
              <a:t>5</a:t>
            </a:fld>
            <a:endParaRPr lang="en-US"/>
          </a:p>
        </p:txBody>
      </p:sp>
    </p:spTree>
    <p:extLst>
      <p:ext uri="{BB962C8B-B14F-4D97-AF65-F5344CB8AC3E}">
        <p14:creationId xmlns:p14="http://schemas.microsoft.com/office/powerpoint/2010/main" val="376646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9762E-F4DB-4D0B-9795-9402FF5C0A5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08413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809EBB7-3553-B042-93B3-5657605C82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096000" cy="6858001"/>
          </a:xfrm>
          <a:prstGeom prst="rect">
            <a:avLst/>
          </a:prstGeom>
        </p:spPr>
      </p:pic>
      <p:pic>
        <p:nvPicPr>
          <p:cNvPr id="7" name="Picture 6" descr="Background pattern&#10;&#10;Description automatically generated">
            <a:extLst>
              <a:ext uri="{FF2B5EF4-FFF2-40B4-BE49-F238E27FC236}">
                <a16:creationId xmlns:a16="http://schemas.microsoft.com/office/drawing/2014/main" id="{AC1DC38D-C524-2D47-9F82-13CDF25C86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67047" y="-1"/>
            <a:ext cx="6096000" cy="685800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145361EF-43E8-4A49-B0B7-FFB87A9938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78724" y="370583"/>
            <a:ext cx="1129719" cy="415800"/>
          </a:xfrm>
          <a:prstGeom prst="rect">
            <a:avLst/>
          </a:prstGeom>
        </p:spPr>
      </p:pic>
      <p:pic>
        <p:nvPicPr>
          <p:cNvPr id="14" name="Picture 13" descr="Background pattern&#10;&#10;Description automatically generated">
            <a:extLst>
              <a:ext uri="{FF2B5EF4-FFF2-40B4-BE49-F238E27FC236}">
                <a16:creationId xmlns:a16="http://schemas.microsoft.com/office/drawing/2014/main" id="{483576CC-4FFC-7345-A170-E5A725AA36FF}"/>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46"/>
          <a:stretch/>
        </p:blipFill>
        <p:spPr>
          <a:xfrm>
            <a:off x="11925627" y="0"/>
            <a:ext cx="266374" cy="6858001"/>
          </a:xfrm>
          <a:prstGeom prst="rect">
            <a:avLst/>
          </a:prstGeom>
        </p:spPr>
      </p:pic>
      <p:sp>
        <p:nvSpPr>
          <p:cNvPr id="13" name="Title 1">
            <a:extLst>
              <a:ext uri="{FF2B5EF4-FFF2-40B4-BE49-F238E27FC236}">
                <a16:creationId xmlns:a16="http://schemas.microsoft.com/office/drawing/2014/main" id="{9089C4FC-3A53-494C-A649-576204EFBF59}"/>
              </a:ext>
            </a:extLst>
          </p:cNvPr>
          <p:cNvSpPr>
            <a:spLocks noGrp="1"/>
          </p:cNvSpPr>
          <p:nvPr>
            <p:ph type="ctrTitle" hasCustomPrompt="1"/>
          </p:nvPr>
        </p:nvSpPr>
        <p:spPr>
          <a:xfrm>
            <a:off x="2702858" y="962261"/>
            <a:ext cx="7020652" cy="1806936"/>
          </a:xfrm>
        </p:spPr>
        <p:txBody>
          <a:bodyPr anchor="b">
            <a:normAutofit/>
          </a:bodyPr>
          <a:lstStyle>
            <a:lvl1pPr algn="l">
              <a:defRPr sz="4000" b="1" i="0">
                <a:solidFill>
                  <a:schemeClr val="bg1"/>
                </a:solidFill>
                <a:latin typeface="Conneqt Black" pitchFamily="2" charset="0"/>
              </a:defRPr>
            </a:lvl1pPr>
          </a:lstStyle>
          <a:p>
            <a:r>
              <a:rPr lang="en-US" dirty="0"/>
              <a:t>TITLE</a:t>
            </a:r>
          </a:p>
        </p:txBody>
      </p:sp>
      <p:sp>
        <p:nvSpPr>
          <p:cNvPr id="16" name="Text Placeholder 11">
            <a:extLst>
              <a:ext uri="{FF2B5EF4-FFF2-40B4-BE49-F238E27FC236}">
                <a16:creationId xmlns:a16="http://schemas.microsoft.com/office/drawing/2014/main" id="{FE9114CB-EFCF-E84A-92B1-1F8FFDB970EB}"/>
              </a:ext>
            </a:extLst>
          </p:cNvPr>
          <p:cNvSpPr>
            <a:spLocks noGrp="1"/>
          </p:cNvSpPr>
          <p:nvPr>
            <p:ph type="body" sz="quarter" idx="10" hasCustomPrompt="1"/>
          </p:nvPr>
        </p:nvSpPr>
        <p:spPr>
          <a:xfrm>
            <a:off x="2702858" y="2757621"/>
            <a:ext cx="7020652" cy="586311"/>
          </a:xfrm>
        </p:spPr>
        <p:txBody>
          <a:bodyPr/>
          <a:lstStyle>
            <a:lvl1pPr marL="0" indent="0">
              <a:buFontTx/>
              <a:buNone/>
              <a:defRPr sz="2000">
                <a:solidFill>
                  <a:srgbClr val="D29F1C"/>
                </a:solidFill>
                <a:latin typeface="Conneqt" pitchFamily="2" charset="0"/>
              </a:defRPr>
            </a:lvl1pPr>
          </a:lstStyle>
          <a:p>
            <a:pPr lvl="0"/>
            <a:r>
              <a:rPr lang="en-US" dirty="0"/>
              <a:t>SUBTITLE</a:t>
            </a:r>
          </a:p>
        </p:txBody>
      </p:sp>
      <p:sp>
        <p:nvSpPr>
          <p:cNvPr id="3" name="Content Placeholder 2">
            <a:extLst>
              <a:ext uri="{FF2B5EF4-FFF2-40B4-BE49-F238E27FC236}">
                <a16:creationId xmlns:a16="http://schemas.microsoft.com/office/drawing/2014/main" id="{11020879-89E4-EC4A-8447-12B696E0A21E}"/>
              </a:ext>
            </a:extLst>
          </p:cNvPr>
          <p:cNvSpPr>
            <a:spLocks noGrp="1"/>
          </p:cNvSpPr>
          <p:nvPr>
            <p:ph sz="quarter" idx="11"/>
          </p:nvPr>
        </p:nvSpPr>
        <p:spPr>
          <a:xfrm>
            <a:off x="4471988" y="81708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FC85936E-A939-7744-B5EE-082DAE8C8482}"/>
              </a:ext>
            </a:extLst>
          </p:cNvPr>
          <p:cNvSpPr>
            <a:spLocks noGrp="1"/>
          </p:cNvSpPr>
          <p:nvPr>
            <p:ph type="body" sz="quarter" idx="12" hasCustomPrompt="1"/>
          </p:nvPr>
        </p:nvSpPr>
        <p:spPr>
          <a:xfrm>
            <a:off x="2702857" y="4302742"/>
            <a:ext cx="7020651" cy="307629"/>
          </a:xfrm>
        </p:spPr>
        <p:txBody>
          <a:bodyPr>
            <a:normAutofit/>
          </a:bodyPr>
          <a:lstStyle>
            <a:lvl1pPr marL="0" indent="0">
              <a:buNone/>
              <a:defRPr sz="2400">
                <a:solidFill>
                  <a:schemeClr val="bg1"/>
                </a:solidFill>
              </a:defRPr>
            </a:lvl1pPr>
          </a:lstStyle>
          <a:p>
            <a:pPr lvl="0"/>
            <a:r>
              <a:rPr lang="en-US" dirty="0"/>
              <a:t>Presenter Title</a:t>
            </a:r>
          </a:p>
        </p:txBody>
      </p:sp>
      <p:sp>
        <p:nvSpPr>
          <p:cNvPr id="23" name="Text Placeholder 6">
            <a:extLst>
              <a:ext uri="{FF2B5EF4-FFF2-40B4-BE49-F238E27FC236}">
                <a16:creationId xmlns:a16="http://schemas.microsoft.com/office/drawing/2014/main" id="{A076F9F2-6E64-5042-9E4F-88899087C0C7}"/>
              </a:ext>
            </a:extLst>
          </p:cNvPr>
          <p:cNvSpPr>
            <a:spLocks noGrp="1"/>
          </p:cNvSpPr>
          <p:nvPr>
            <p:ph type="body" sz="quarter" idx="13" hasCustomPrompt="1"/>
          </p:nvPr>
        </p:nvSpPr>
        <p:spPr>
          <a:xfrm>
            <a:off x="2702858" y="3847224"/>
            <a:ext cx="7020650" cy="348846"/>
          </a:xfrm>
        </p:spPr>
        <p:txBody>
          <a:bodyPr>
            <a:normAutofit/>
          </a:bodyPr>
          <a:lstStyle>
            <a:lvl1pPr marL="0" indent="0">
              <a:buNone/>
              <a:defRPr sz="2400" b="1">
                <a:solidFill>
                  <a:schemeClr val="bg1"/>
                </a:solidFill>
              </a:defRPr>
            </a:lvl1pPr>
          </a:lstStyle>
          <a:p>
            <a:pPr lvl="0"/>
            <a:r>
              <a:rPr lang="en-US" dirty="0"/>
              <a:t>Presenter Name</a:t>
            </a:r>
          </a:p>
        </p:txBody>
      </p:sp>
      <p:sp>
        <p:nvSpPr>
          <p:cNvPr id="24" name="Text Placeholder 22">
            <a:extLst>
              <a:ext uri="{FF2B5EF4-FFF2-40B4-BE49-F238E27FC236}">
                <a16:creationId xmlns:a16="http://schemas.microsoft.com/office/drawing/2014/main" id="{45A8D2B4-6FA3-A242-BED9-39B03257E33C}"/>
              </a:ext>
            </a:extLst>
          </p:cNvPr>
          <p:cNvSpPr>
            <a:spLocks noGrp="1"/>
          </p:cNvSpPr>
          <p:nvPr>
            <p:ph type="body" sz="quarter" idx="14" hasCustomPrompt="1"/>
          </p:nvPr>
        </p:nvSpPr>
        <p:spPr>
          <a:xfrm>
            <a:off x="2702858" y="4735059"/>
            <a:ext cx="7020650" cy="364885"/>
          </a:xfrm>
        </p:spPr>
        <p:txBody>
          <a:bodyPr>
            <a:noAutofit/>
          </a:bodyPr>
          <a:lstStyle>
            <a:lvl1pPr marL="0" indent="0">
              <a:buNone/>
              <a:defRPr sz="2400">
                <a:solidFill>
                  <a:schemeClr val="bg1"/>
                </a:solidFill>
              </a:defRPr>
            </a:lvl1pPr>
          </a:lstStyle>
          <a:p>
            <a:pPr lvl="0"/>
            <a:r>
              <a:rPr lang="en-US" dirty="0" err="1"/>
              <a:t>dd.mm.yyyy</a:t>
            </a:r>
            <a:endParaRPr lang="en-US" dirty="0"/>
          </a:p>
        </p:txBody>
      </p:sp>
    </p:spTree>
    <p:extLst>
      <p:ext uri="{BB962C8B-B14F-4D97-AF65-F5344CB8AC3E}">
        <p14:creationId xmlns:p14="http://schemas.microsoft.com/office/powerpoint/2010/main" val="34607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915319"/>
            <a:ext cx="5486400" cy="4351338"/>
          </a:xfrm>
        </p:spPr>
        <p:txBody>
          <a:bodyPr/>
          <a:lstStyle/>
          <a:p>
            <a:pPr lvl="0"/>
            <a:r>
              <a:rPr lang="en-US" dirty="0"/>
              <a:t>Bullet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76DE0E52-0D84-C146-8DD2-C78D42EF69CD}" type="slidenum">
              <a:rPr lang="en-US" smtClean="0"/>
              <a:t>‹#›</a:t>
            </a:fld>
            <a:endParaRPr lang="en-US"/>
          </a:p>
        </p:txBody>
      </p:sp>
      <p:sp>
        <p:nvSpPr>
          <p:cNvPr id="8" name="Text Placeholder 11">
            <a:extLst>
              <a:ext uri="{FF2B5EF4-FFF2-40B4-BE49-F238E27FC236}">
                <a16:creationId xmlns:a16="http://schemas.microsoft.com/office/drawing/2014/main" id="{3DC3A085-B98D-2743-8CBD-FC0E4BF2A26A}"/>
              </a:ext>
            </a:extLst>
          </p:cNvPr>
          <p:cNvSpPr>
            <a:spLocks noGrp="1"/>
          </p:cNvSpPr>
          <p:nvPr>
            <p:ph type="body" sz="quarter" idx="13" hasCustomPrompt="1"/>
          </p:nvPr>
        </p:nvSpPr>
        <p:spPr>
          <a:xfrm>
            <a:off x="609600" y="1307940"/>
            <a:ext cx="5486400" cy="586311"/>
          </a:xfrm>
        </p:spPr>
        <p:txBody>
          <a:bodyPr>
            <a:normAutofit/>
          </a:bodyPr>
          <a:lstStyle>
            <a:lvl1pPr marL="0" indent="0">
              <a:buFontTx/>
              <a:buNone/>
              <a:defRPr sz="2800" b="1">
                <a:solidFill>
                  <a:srgbClr val="D29F1C"/>
                </a:solidFill>
                <a:latin typeface="Pragati Narrow" panose="020B0506020202020B04" pitchFamily="34" charset="77"/>
                <a:cs typeface="Pragati Narrow" panose="020B0506020202020B04" pitchFamily="34" charset="77"/>
              </a:defRPr>
            </a:lvl1pPr>
          </a:lstStyle>
          <a:p>
            <a:pPr lvl="0"/>
            <a:r>
              <a:rPr lang="en-US" dirty="0"/>
              <a:t>Subheading</a:t>
            </a:r>
          </a:p>
        </p:txBody>
      </p:sp>
      <p:sp>
        <p:nvSpPr>
          <p:cNvPr id="10" name="Title 1">
            <a:extLst>
              <a:ext uri="{FF2B5EF4-FFF2-40B4-BE49-F238E27FC236}">
                <a16:creationId xmlns:a16="http://schemas.microsoft.com/office/drawing/2014/main" id="{8F5C2EF7-E833-9E49-85C4-468A1D02CDA3}"/>
              </a:ext>
            </a:extLst>
          </p:cNvPr>
          <p:cNvSpPr>
            <a:spLocks noGrp="1"/>
          </p:cNvSpPr>
          <p:nvPr>
            <p:ph type="title" hasCustomPrompt="1"/>
          </p:nvPr>
        </p:nvSpPr>
        <p:spPr>
          <a:xfrm>
            <a:off x="609600" y="46301"/>
            <a:ext cx="10381489" cy="843280"/>
          </a:xfrm>
        </p:spPr>
        <p:txBody>
          <a:bodyPr/>
          <a:lstStyle/>
          <a:p>
            <a:r>
              <a:rPr lang="en-US" dirty="0"/>
              <a:t>TITLE</a:t>
            </a:r>
          </a:p>
        </p:txBody>
      </p:sp>
    </p:spTree>
    <p:extLst>
      <p:ext uri="{BB962C8B-B14F-4D97-AF65-F5344CB8AC3E}">
        <p14:creationId xmlns:p14="http://schemas.microsoft.com/office/powerpoint/2010/main" val="145958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s full-width">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915319"/>
            <a:ext cx="10495280" cy="4351338"/>
          </a:xfrm>
        </p:spPr>
        <p:txBody>
          <a:bodyPr/>
          <a:lstStyle/>
          <a:p>
            <a:pPr lvl="0"/>
            <a:r>
              <a:rPr lang="en-US" dirty="0"/>
              <a:t>Bullet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76DE0E52-0D84-C146-8DD2-C78D42EF69CD}" type="slidenum">
              <a:rPr lang="en-US" smtClean="0"/>
              <a:t>‹#›</a:t>
            </a:fld>
            <a:endParaRPr lang="en-US"/>
          </a:p>
        </p:txBody>
      </p:sp>
      <p:sp>
        <p:nvSpPr>
          <p:cNvPr id="8" name="Text Placeholder 11">
            <a:extLst>
              <a:ext uri="{FF2B5EF4-FFF2-40B4-BE49-F238E27FC236}">
                <a16:creationId xmlns:a16="http://schemas.microsoft.com/office/drawing/2014/main" id="{3DC3A085-B98D-2743-8CBD-FC0E4BF2A26A}"/>
              </a:ext>
            </a:extLst>
          </p:cNvPr>
          <p:cNvSpPr>
            <a:spLocks noGrp="1"/>
          </p:cNvSpPr>
          <p:nvPr>
            <p:ph type="body" sz="quarter" idx="13" hasCustomPrompt="1"/>
          </p:nvPr>
        </p:nvSpPr>
        <p:spPr>
          <a:xfrm>
            <a:off x="609600" y="1307940"/>
            <a:ext cx="10495280" cy="586311"/>
          </a:xfrm>
        </p:spPr>
        <p:txBody>
          <a:bodyPr>
            <a:normAutofit/>
          </a:bodyPr>
          <a:lstStyle>
            <a:lvl1pPr marL="0" indent="0">
              <a:buFontTx/>
              <a:buNone/>
              <a:defRPr sz="2800" b="1">
                <a:solidFill>
                  <a:srgbClr val="D29F1C"/>
                </a:solidFill>
                <a:latin typeface="Pragati Narrow" panose="020B0506020202020B04" pitchFamily="34" charset="77"/>
                <a:cs typeface="Pragati Narrow" panose="020B0506020202020B04" pitchFamily="34" charset="77"/>
              </a:defRPr>
            </a:lvl1pPr>
          </a:lstStyle>
          <a:p>
            <a:pPr lvl="0"/>
            <a:r>
              <a:rPr lang="en-US" dirty="0"/>
              <a:t>Subheading</a:t>
            </a:r>
          </a:p>
        </p:txBody>
      </p:sp>
      <p:sp>
        <p:nvSpPr>
          <p:cNvPr id="10" name="Title 1">
            <a:extLst>
              <a:ext uri="{FF2B5EF4-FFF2-40B4-BE49-F238E27FC236}">
                <a16:creationId xmlns:a16="http://schemas.microsoft.com/office/drawing/2014/main" id="{57D49357-5488-0946-97D6-0FF9C6D46A99}"/>
              </a:ext>
            </a:extLst>
          </p:cNvPr>
          <p:cNvSpPr>
            <a:spLocks noGrp="1"/>
          </p:cNvSpPr>
          <p:nvPr>
            <p:ph type="title" hasCustomPrompt="1"/>
          </p:nvPr>
        </p:nvSpPr>
        <p:spPr>
          <a:xfrm>
            <a:off x="609600" y="46301"/>
            <a:ext cx="10381489" cy="843280"/>
          </a:xfrm>
        </p:spPr>
        <p:txBody>
          <a:bodyPr/>
          <a:lstStyle/>
          <a:p>
            <a:r>
              <a:rPr lang="en-US" dirty="0"/>
              <a:t>TITLE</a:t>
            </a:r>
          </a:p>
        </p:txBody>
      </p:sp>
    </p:spTree>
    <p:extLst>
      <p:ext uri="{BB962C8B-B14F-4D97-AF65-F5344CB8AC3E}">
        <p14:creationId xmlns:p14="http://schemas.microsoft.com/office/powerpoint/2010/main" val="91092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photo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055EF0-481A-DC44-9855-E781769B1154}"/>
              </a:ext>
            </a:extLst>
          </p:cNvPr>
          <p:cNvSpPr>
            <a:spLocks noGrp="1"/>
          </p:cNvSpPr>
          <p:nvPr>
            <p:ph type="pic" idx="1" hasCustomPrompt="1"/>
          </p:nvPr>
        </p:nvSpPr>
        <p:spPr>
          <a:xfrm>
            <a:off x="0" y="0"/>
            <a:ext cx="5173884" cy="68580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photo here</a:t>
            </a:r>
          </a:p>
        </p:txBody>
      </p:sp>
      <p:sp>
        <p:nvSpPr>
          <p:cNvPr id="2" name="Title 1">
            <a:extLst>
              <a:ext uri="{FF2B5EF4-FFF2-40B4-BE49-F238E27FC236}">
                <a16:creationId xmlns:a16="http://schemas.microsoft.com/office/drawing/2014/main" id="{2EA30970-EBEA-F54B-AB69-B906DEA60D69}"/>
              </a:ext>
            </a:extLst>
          </p:cNvPr>
          <p:cNvSpPr>
            <a:spLocks noGrp="1"/>
          </p:cNvSpPr>
          <p:nvPr>
            <p:ph type="title" hasCustomPrompt="1"/>
          </p:nvPr>
        </p:nvSpPr>
        <p:spPr>
          <a:xfrm>
            <a:off x="5683170" y="46302"/>
            <a:ext cx="5686431" cy="843280"/>
          </a:xfrm>
        </p:spPr>
        <p:txBody>
          <a:bodyPr anchor="ctr">
            <a:normAutofit/>
          </a:bodyPr>
          <a:lstStyle>
            <a:lvl1pPr>
              <a:defRPr sz="2000"/>
            </a:lvl1pPr>
          </a:lstStyle>
          <a:p>
            <a:r>
              <a:rPr lang="en-US" dirty="0"/>
              <a:t>TITLE</a:t>
            </a:r>
          </a:p>
        </p:txBody>
      </p:sp>
      <p:sp>
        <p:nvSpPr>
          <p:cNvPr id="7" name="Slide Number Placeholder 6">
            <a:extLst>
              <a:ext uri="{FF2B5EF4-FFF2-40B4-BE49-F238E27FC236}">
                <a16:creationId xmlns:a16="http://schemas.microsoft.com/office/drawing/2014/main" id="{FF32BBEC-DE13-2D4A-9644-779A60CE165F}"/>
              </a:ext>
            </a:extLst>
          </p:cNvPr>
          <p:cNvSpPr>
            <a:spLocks noGrp="1"/>
          </p:cNvSpPr>
          <p:nvPr>
            <p:ph type="sldNum" sz="quarter" idx="12"/>
          </p:nvPr>
        </p:nvSpPr>
        <p:spPr>
          <a:xfrm>
            <a:off x="9067800" y="6356350"/>
            <a:ext cx="2743200" cy="365125"/>
          </a:xfrm>
        </p:spPr>
        <p:txBody>
          <a:bodyPr/>
          <a:lstStyle>
            <a:lvl1pPr>
              <a:defRPr b="1"/>
            </a:lvl1pPr>
          </a:lstStyle>
          <a:p>
            <a:fld id="{76DE0E52-0D84-C146-8DD2-C78D42EF69CD}" type="slidenum">
              <a:rPr lang="en-US" smtClean="0"/>
              <a:pPr/>
              <a:t>‹#›</a:t>
            </a:fld>
            <a:endParaRPr lang="en-US" dirty="0"/>
          </a:p>
        </p:txBody>
      </p:sp>
      <p:sp>
        <p:nvSpPr>
          <p:cNvPr id="16" name="Text Placeholder 11">
            <a:extLst>
              <a:ext uri="{FF2B5EF4-FFF2-40B4-BE49-F238E27FC236}">
                <a16:creationId xmlns:a16="http://schemas.microsoft.com/office/drawing/2014/main" id="{5804659B-06CB-E149-9E47-3D36927A94EB}"/>
              </a:ext>
            </a:extLst>
          </p:cNvPr>
          <p:cNvSpPr>
            <a:spLocks noGrp="1"/>
          </p:cNvSpPr>
          <p:nvPr>
            <p:ph type="body" sz="quarter" idx="14" hasCustomPrompt="1"/>
          </p:nvPr>
        </p:nvSpPr>
        <p:spPr>
          <a:xfrm>
            <a:off x="5687996" y="1307940"/>
            <a:ext cx="5681604" cy="586311"/>
          </a:xfrm>
        </p:spPr>
        <p:txBody>
          <a:bodyPr>
            <a:normAutofit/>
          </a:bodyPr>
          <a:lstStyle>
            <a:lvl1pPr marL="0" indent="0">
              <a:buFontTx/>
              <a:buNone/>
              <a:defRPr sz="2800" b="1">
                <a:solidFill>
                  <a:srgbClr val="D29F1C"/>
                </a:solidFill>
                <a:latin typeface="Pragati Narrow" panose="020B0506020202020B04" pitchFamily="34" charset="77"/>
                <a:cs typeface="Pragati Narrow" panose="020B0506020202020B04" pitchFamily="34" charset="77"/>
              </a:defRPr>
            </a:lvl1pPr>
          </a:lstStyle>
          <a:p>
            <a:pPr lvl="0"/>
            <a:r>
              <a:rPr lang="en-US" dirty="0"/>
              <a:t>Subheading</a:t>
            </a:r>
          </a:p>
        </p:txBody>
      </p:sp>
      <p:sp>
        <p:nvSpPr>
          <p:cNvPr id="9" name="Content Placeholder 2">
            <a:extLst>
              <a:ext uri="{FF2B5EF4-FFF2-40B4-BE49-F238E27FC236}">
                <a16:creationId xmlns:a16="http://schemas.microsoft.com/office/drawing/2014/main" id="{5D5C161A-61FF-AA44-95A4-C410E673E24C}"/>
              </a:ext>
            </a:extLst>
          </p:cNvPr>
          <p:cNvSpPr>
            <a:spLocks noGrp="1"/>
          </p:cNvSpPr>
          <p:nvPr>
            <p:ph sz="half" idx="15" hasCustomPrompt="1"/>
          </p:nvPr>
        </p:nvSpPr>
        <p:spPr>
          <a:xfrm>
            <a:off x="5693560" y="1904642"/>
            <a:ext cx="5676039" cy="4351338"/>
          </a:xfrm>
        </p:spPr>
        <p:txBody>
          <a:bodyPr/>
          <a:lstStyle/>
          <a:p>
            <a:pPr lvl="0"/>
            <a:r>
              <a:rPr lang="en-US" dirty="0"/>
              <a:t>Bullet</a:t>
            </a:r>
          </a:p>
          <a:p>
            <a:pPr lvl="1"/>
            <a:r>
              <a:rPr lang="en-US" dirty="0"/>
              <a:t>Second level</a:t>
            </a:r>
          </a:p>
          <a:p>
            <a:pPr lvl="2"/>
            <a:r>
              <a:rPr lang="en-US" dirty="0"/>
              <a:t>Third level</a:t>
            </a:r>
          </a:p>
        </p:txBody>
      </p:sp>
    </p:spTree>
    <p:extLst>
      <p:ext uri="{BB962C8B-B14F-4D97-AF65-F5344CB8AC3E}">
        <p14:creationId xmlns:p14="http://schemas.microsoft.com/office/powerpoint/2010/main" val="136069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izontal photo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055EF0-481A-DC44-9855-E781769B1154}"/>
              </a:ext>
            </a:extLst>
          </p:cNvPr>
          <p:cNvSpPr>
            <a:spLocks noGrp="1"/>
          </p:cNvSpPr>
          <p:nvPr>
            <p:ph type="pic" idx="1" hasCustomPrompt="1"/>
          </p:nvPr>
        </p:nvSpPr>
        <p:spPr>
          <a:xfrm>
            <a:off x="-1" y="1209040"/>
            <a:ext cx="7588254" cy="564896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photo here</a:t>
            </a:r>
          </a:p>
        </p:txBody>
      </p:sp>
      <p:sp>
        <p:nvSpPr>
          <p:cNvPr id="2" name="Title 1">
            <a:extLst>
              <a:ext uri="{FF2B5EF4-FFF2-40B4-BE49-F238E27FC236}">
                <a16:creationId xmlns:a16="http://schemas.microsoft.com/office/drawing/2014/main" id="{2EA30970-EBEA-F54B-AB69-B906DEA60D69}"/>
              </a:ext>
            </a:extLst>
          </p:cNvPr>
          <p:cNvSpPr>
            <a:spLocks noGrp="1"/>
          </p:cNvSpPr>
          <p:nvPr>
            <p:ph type="title" hasCustomPrompt="1"/>
          </p:nvPr>
        </p:nvSpPr>
        <p:spPr>
          <a:xfrm>
            <a:off x="821803" y="46302"/>
            <a:ext cx="10301468" cy="843280"/>
          </a:xfrm>
        </p:spPr>
        <p:txBody>
          <a:bodyPr anchor="ctr">
            <a:normAutofit/>
          </a:bodyPr>
          <a:lstStyle>
            <a:lvl1pPr>
              <a:defRPr sz="2000"/>
            </a:lvl1pPr>
          </a:lstStyle>
          <a:p>
            <a:r>
              <a:rPr lang="en-US" dirty="0"/>
              <a:t>TITLE</a:t>
            </a:r>
          </a:p>
        </p:txBody>
      </p:sp>
      <p:sp>
        <p:nvSpPr>
          <p:cNvPr id="7" name="Slide Number Placeholder 6">
            <a:extLst>
              <a:ext uri="{FF2B5EF4-FFF2-40B4-BE49-F238E27FC236}">
                <a16:creationId xmlns:a16="http://schemas.microsoft.com/office/drawing/2014/main" id="{FF32BBEC-DE13-2D4A-9644-779A60CE165F}"/>
              </a:ext>
            </a:extLst>
          </p:cNvPr>
          <p:cNvSpPr>
            <a:spLocks noGrp="1"/>
          </p:cNvSpPr>
          <p:nvPr>
            <p:ph type="sldNum" sz="quarter" idx="12"/>
          </p:nvPr>
        </p:nvSpPr>
        <p:spPr/>
        <p:txBody>
          <a:bodyPr/>
          <a:lstStyle/>
          <a:p>
            <a:fld id="{76DE0E52-0D84-C146-8DD2-C78D42EF69CD}" type="slidenum">
              <a:rPr lang="en-US" smtClean="0"/>
              <a:t>‹#›</a:t>
            </a:fld>
            <a:endParaRPr lang="en-US"/>
          </a:p>
        </p:txBody>
      </p:sp>
      <p:sp>
        <p:nvSpPr>
          <p:cNvPr id="16" name="Text Placeholder 11">
            <a:extLst>
              <a:ext uri="{FF2B5EF4-FFF2-40B4-BE49-F238E27FC236}">
                <a16:creationId xmlns:a16="http://schemas.microsoft.com/office/drawing/2014/main" id="{5804659B-06CB-E149-9E47-3D36927A94EB}"/>
              </a:ext>
            </a:extLst>
          </p:cNvPr>
          <p:cNvSpPr>
            <a:spLocks noGrp="1"/>
          </p:cNvSpPr>
          <p:nvPr>
            <p:ph type="body" sz="quarter" idx="14" hasCustomPrompt="1"/>
          </p:nvPr>
        </p:nvSpPr>
        <p:spPr>
          <a:xfrm>
            <a:off x="7998106" y="1203767"/>
            <a:ext cx="3797635" cy="586311"/>
          </a:xfrm>
        </p:spPr>
        <p:txBody>
          <a:bodyPr anchor="ctr">
            <a:normAutofit/>
          </a:bodyPr>
          <a:lstStyle>
            <a:lvl1pPr marL="0" indent="0">
              <a:buFontTx/>
              <a:buNone/>
              <a:defRPr sz="2800" b="1">
                <a:solidFill>
                  <a:srgbClr val="D29F1C"/>
                </a:solidFill>
                <a:latin typeface="Pragati Narrow" panose="020B0506020202020B04" pitchFamily="34" charset="77"/>
                <a:cs typeface="Pragati Narrow" panose="020B0506020202020B04" pitchFamily="34" charset="77"/>
              </a:defRPr>
            </a:lvl1pPr>
          </a:lstStyle>
          <a:p>
            <a:pPr lvl="0"/>
            <a:r>
              <a:rPr lang="en-US" dirty="0"/>
              <a:t>Subheading</a:t>
            </a:r>
          </a:p>
        </p:txBody>
      </p:sp>
      <p:sp>
        <p:nvSpPr>
          <p:cNvPr id="9" name="Content Placeholder 2">
            <a:extLst>
              <a:ext uri="{FF2B5EF4-FFF2-40B4-BE49-F238E27FC236}">
                <a16:creationId xmlns:a16="http://schemas.microsoft.com/office/drawing/2014/main" id="{D62C498C-6023-904F-81CF-D7DC8F378240}"/>
              </a:ext>
            </a:extLst>
          </p:cNvPr>
          <p:cNvSpPr>
            <a:spLocks noGrp="1"/>
          </p:cNvSpPr>
          <p:nvPr>
            <p:ph sz="half" idx="15" hasCustomPrompt="1"/>
          </p:nvPr>
        </p:nvSpPr>
        <p:spPr>
          <a:xfrm>
            <a:off x="7998105" y="1805657"/>
            <a:ext cx="3797635" cy="4351338"/>
          </a:xfrm>
        </p:spPr>
        <p:txBody>
          <a:bodyPr/>
          <a:lstStyle/>
          <a:p>
            <a:pPr lvl="0"/>
            <a:r>
              <a:rPr lang="en-US" dirty="0"/>
              <a:t>Bullet</a:t>
            </a:r>
          </a:p>
          <a:p>
            <a:pPr lvl="1"/>
            <a:r>
              <a:rPr lang="en-US" dirty="0"/>
              <a:t>Second level</a:t>
            </a:r>
          </a:p>
          <a:p>
            <a:pPr lvl="2"/>
            <a:r>
              <a:rPr lang="en-US" dirty="0"/>
              <a:t>Third level</a:t>
            </a:r>
          </a:p>
        </p:txBody>
      </p:sp>
    </p:spTree>
    <p:extLst>
      <p:ext uri="{BB962C8B-B14F-4D97-AF65-F5344CB8AC3E}">
        <p14:creationId xmlns:p14="http://schemas.microsoft.com/office/powerpoint/2010/main" val="1061417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vertical photos with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055EF0-481A-DC44-9855-E781769B1154}"/>
              </a:ext>
            </a:extLst>
          </p:cNvPr>
          <p:cNvSpPr>
            <a:spLocks noGrp="1"/>
          </p:cNvSpPr>
          <p:nvPr>
            <p:ph type="pic" idx="1" hasCustomPrompt="1"/>
          </p:nvPr>
        </p:nvSpPr>
        <p:spPr>
          <a:xfrm>
            <a:off x="330947" y="1209040"/>
            <a:ext cx="3522966" cy="4525333"/>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photo here</a:t>
            </a:r>
          </a:p>
        </p:txBody>
      </p:sp>
      <p:sp>
        <p:nvSpPr>
          <p:cNvPr id="7" name="Slide Number Placeholder 6">
            <a:extLst>
              <a:ext uri="{FF2B5EF4-FFF2-40B4-BE49-F238E27FC236}">
                <a16:creationId xmlns:a16="http://schemas.microsoft.com/office/drawing/2014/main" id="{FF32BBEC-DE13-2D4A-9644-779A60CE165F}"/>
              </a:ext>
            </a:extLst>
          </p:cNvPr>
          <p:cNvSpPr>
            <a:spLocks noGrp="1"/>
          </p:cNvSpPr>
          <p:nvPr>
            <p:ph type="sldNum" sz="quarter" idx="12"/>
          </p:nvPr>
        </p:nvSpPr>
        <p:spPr/>
        <p:txBody>
          <a:bodyPr/>
          <a:lstStyle/>
          <a:p>
            <a:fld id="{76DE0E52-0D84-C146-8DD2-C78D42EF69CD}" type="slidenum">
              <a:rPr lang="en-US" smtClean="0"/>
              <a:t>‹#›</a:t>
            </a:fld>
            <a:endParaRPr lang="en-US"/>
          </a:p>
        </p:txBody>
      </p:sp>
      <p:sp>
        <p:nvSpPr>
          <p:cNvPr id="14" name="Picture Placeholder 2">
            <a:extLst>
              <a:ext uri="{FF2B5EF4-FFF2-40B4-BE49-F238E27FC236}">
                <a16:creationId xmlns:a16="http://schemas.microsoft.com/office/drawing/2014/main" id="{83F535B7-846D-E34F-A9D3-556F23B951A1}"/>
              </a:ext>
            </a:extLst>
          </p:cNvPr>
          <p:cNvSpPr>
            <a:spLocks noGrp="1"/>
          </p:cNvSpPr>
          <p:nvPr>
            <p:ph type="pic" idx="13" hasCustomPrompt="1"/>
          </p:nvPr>
        </p:nvSpPr>
        <p:spPr>
          <a:xfrm>
            <a:off x="4211054" y="1209040"/>
            <a:ext cx="3522966" cy="4525333"/>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photo here</a:t>
            </a:r>
          </a:p>
        </p:txBody>
      </p:sp>
      <p:sp>
        <p:nvSpPr>
          <p:cNvPr id="15" name="Picture Placeholder 2">
            <a:extLst>
              <a:ext uri="{FF2B5EF4-FFF2-40B4-BE49-F238E27FC236}">
                <a16:creationId xmlns:a16="http://schemas.microsoft.com/office/drawing/2014/main" id="{E917EE7F-FA6F-6147-9B40-8B1573B1EB27}"/>
              </a:ext>
            </a:extLst>
          </p:cNvPr>
          <p:cNvSpPr>
            <a:spLocks noGrp="1"/>
          </p:cNvSpPr>
          <p:nvPr>
            <p:ph type="pic" idx="14" hasCustomPrompt="1"/>
          </p:nvPr>
        </p:nvSpPr>
        <p:spPr>
          <a:xfrm>
            <a:off x="8338087" y="1209040"/>
            <a:ext cx="3522966" cy="4525333"/>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photo here</a:t>
            </a:r>
          </a:p>
        </p:txBody>
      </p:sp>
      <p:sp>
        <p:nvSpPr>
          <p:cNvPr id="4" name="TextBox 3">
            <a:extLst>
              <a:ext uri="{FF2B5EF4-FFF2-40B4-BE49-F238E27FC236}">
                <a16:creationId xmlns:a16="http://schemas.microsoft.com/office/drawing/2014/main" id="{4DBDCAF5-E332-4A43-9582-2FB624DED991}"/>
              </a:ext>
            </a:extLst>
          </p:cNvPr>
          <p:cNvSpPr txBox="1"/>
          <p:nvPr userDrawn="1"/>
        </p:nvSpPr>
        <p:spPr>
          <a:xfrm>
            <a:off x="8348994" y="5750612"/>
            <a:ext cx="35229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latin typeface="Pragati Narrow" panose="020B0506020202020B04" pitchFamily="34" charset="77"/>
                <a:cs typeface="Pragati Narrow" panose="020B0506020202020B04" pitchFamily="34" charset="77"/>
              </a:rPr>
              <a:t>Photo caption.</a:t>
            </a:r>
          </a:p>
        </p:txBody>
      </p:sp>
      <p:sp>
        <p:nvSpPr>
          <p:cNvPr id="19" name="TextBox 18">
            <a:extLst>
              <a:ext uri="{FF2B5EF4-FFF2-40B4-BE49-F238E27FC236}">
                <a16:creationId xmlns:a16="http://schemas.microsoft.com/office/drawing/2014/main" id="{C7806715-02AC-9A44-BED4-97C784B6FD20}"/>
              </a:ext>
            </a:extLst>
          </p:cNvPr>
          <p:cNvSpPr txBox="1"/>
          <p:nvPr userDrawn="1"/>
        </p:nvSpPr>
        <p:spPr>
          <a:xfrm>
            <a:off x="4210131" y="5750612"/>
            <a:ext cx="35229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latin typeface="Pragati Narrow" panose="020B0506020202020B04" pitchFamily="34" charset="77"/>
                <a:cs typeface="Pragati Narrow" panose="020B0506020202020B04" pitchFamily="34" charset="77"/>
              </a:rPr>
              <a:t>Photo caption.</a:t>
            </a:r>
          </a:p>
        </p:txBody>
      </p:sp>
      <p:sp>
        <p:nvSpPr>
          <p:cNvPr id="20" name="TextBox 19">
            <a:extLst>
              <a:ext uri="{FF2B5EF4-FFF2-40B4-BE49-F238E27FC236}">
                <a16:creationId xmlns:a16="http://schemas.microsoft.com/office/drawing/2014/main" id="{4E7E68A8-F181-B74F-9F7B-CA847CFCB0BF}"/>
              </a:ext>
            </a:extLst>
          </p:cNvPr>
          <p:cNvSpPr txBox="1"/>
          <p:nvPr userDrawn="1"/>
        </p:nvSpPr>
        <p:spPr>
          <a:xfrm>
            <a:off x="323931" y="5750612"/>
            <a:ext cx="35299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latin typeface="Pragati Narrow" panose="020B0506020202020B04" pitchFamily="34" charset="77"/>
                <a:cs typeface="Pragati Narrow" panose="020B0506020202020B04" pitchFamily="34" charset="77"/>
              </a:rPr>
              <a:t>Photo caption.</a:t>
            </a:r>
          </a:p>
        </p:txBody>
      </p:sp>
      <p:sp>
        <p:nvSpPr>
          <p:cNvPr id="13" name="Title 1">
            <a:extLst>
              <a:ext uri="{FF2B5EF4-FFF2-40B4-BE49-F238E27FC236}">
                <a16:creationId xmlns:a16="http://schemas.microsoft.com/office/drawing/2014/main" id="{62D4CB3C-365C-9B4A-8904-45949B0606AB}"/>
              </a:ext>
            </a:extLst>
          </p:cNvPr>
          <p:cNvSpPr>
            <a:spLocks noGrp="1"/>
          </p:cNvSpPr>
          <p:nvPr>
            <p:ph type="title" hasCustomPrompt="1"/>
          </p:nvPr>
        </p:nvSpPr>
        <p:spPr>
          <a:xfrm>
            <a:off x="609600" y="46301"/>
            <a:ext cx="10381489" cy="843280"/>
          </a:xfrm>
        </p:spPr>
        <p:txBody>
          <a:bodyPr/>
          <a:lstStyle/>
          <a:p>
            <a:r>
              <a:rPr lang="en-US" dirty="0"/>
              <a:t>TITLE</a:t>
            </a:r>
          </a:p>
        </p:txBody>
      </p:sp>
    </p:spTree>
    <p:extLst>
      <p:ext uri="{BB962C8B-B14F-4D97-AF65-F5344CB8AC3E}">
        <p14:creationId xmlns:p14="http://schemas.microsoft.com/office/powerpoint/2010/main" val="1659227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horizontal photos with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0055EF0-481A-DC44-9855-E781769B1154}"/>
              </a:ext>
            </a:extLst>
          </p:cNvPr>
          <p:cNvSpPr>
            <a:spLocks noGrp="1"/>
          </p:cNvSpPr>
          <p:nvPr>
            <p:ph type="pic" idx="1" hasCustomPrompt="1"/>
          </p:nvPr>
        </p:nvSpPr>
        <p:spPr>
          <a:xfrm>
            <a:off x="330946" y="1209040"/>
            <a:ext cx="5600621" cy="4525333"/>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photo here</a:t>
            </a:r>
          </a:p>
        </p:txBody>
      </p:sp>
      <p:sp>
        <p:nvSpPr>
          <p:cNvPr id="7" name="Slide Number Placeholder 6">
            <a:extLst>
              <a:ext uri="{FF2B5EF4-FFF2-40B4-BE49-F238E27FC236}">
                <a16:creationId xmlns:a16="http://schemas.microsoft.com/office/drawing/2014/main" id="{FF32BBEC-DE13-2D4A-9644-779A60CE165F}"/>
              </a:ext>
            </a:extLst>
          </p:cNvPr>
          <p:cNvSpPr>
            <a:spLocks noGrp="1"/>
          </p:cNvSpPr>
          <p:nvPr>
            <p:ph type="sldNum" sz="quarter" idx="12"/>
          </p:nvPr>
        </p:nvSpPr>
        <p:spPr/>
        <p:txBody>
          <a:bodyPr/>
          <a:lstStyle/>
          <a:p>
            <a:fld id="{76DE0E52-0D84-C146-8DD2-C78D42EF69CD}" type="slidenum">
              <a:rPr lang="en-US" smtClean="0"/>
              <a:t>‹#›</a:t>
            </a:fld>
            <a:endParaRPr lang="en-US"/>
          </a:p>
        </p:txBody>
      </p:sp>
      <p:sp>
        <p:nvSpPr>
          <p:cNvPr id="15" name="Picture Placeholder 2">
            <a:extLst>
              <a:ext uri="{FF2B5EF4-FFF2-40B4-BE49-F238E27FC236}">
                <a16:creationId xmlns:a16="http://schemas.microsoft.com/office/drawing/2014/main" id="{E917EE7F-FA6F-6147-9B40-8B1573B1EB27}"/>
              </a:ext>
            </a:extLst>
          </p:cNvPr>
          <p:cNvSpPr>
            <a:spLocks noGrp="1"/>
          </p:cNvSpPr>
          <p:nvPr>
            <p:ph type="pic" idx="14" hasCustomPrompt="1"/>
          </p:nvPr>
        </p:nvSpPr>
        <p:spPr>
          <a:xfrm>
            <a:off x="6260432" y="1209040"/>
            <a:ext cx="5600621" cy="4525333"/>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photo here</a:t>
            </a:r>
          </a:p>
        </p:txBody>
      </p:sp>
      <p:sp>
        <p:nvSpPr>
          <p:cNvPr id="4" name="TextBox 3">
            <a:extLst>
              <a:ext uri="{FF2B5EF4-FFF2-40B4-BE49-F238E27FC236}">
                <a16:creationId xmlns:a16="http://schemas.microsoft.com/office/drawing/2014/main" id="{4DBDCAF5-E332-4A43-9582-2FB624DED991}"/>
              </a:ext>
            </a:extLst>
          </p:cNvPr>
          <p:cNvSpPr txBox="1"/>
          <p:nvPr userDrawn="1"/>
        </p:nvSpPr>
        <p:spPr>
          <a:xfrm>
            <a:off x="6260432" y="5750612"/>
            <a:ext cx="56115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latin typeface="Pragati Narrow" panose="020B0506020202020B04" pitchFamily="34" charset="77"/>
                <a:cs typeface="Pragati Narrow" panose="020B0506020202020B04" pitchFamily="34" charset="77"/>
              </a:rPr>
              <a:t>Photo caption.</a:t>
            </a:r>
          </a:p>
        </p:txBody>
      </p:sp>
      <p:sp>
        <p:nvSpPr>
          <p:cNvPr id="20" name="TextBox 19">
            <a:extLst>
              <a:ext uri="{FF2B5EF4-FFF2-40B4-BE49-F238E27FC236}">
                <a16:creationId xmlns:a16="http://schemas.microsoft.com/office/drawing/2014/main" id="{4E7E68A8-F181-B74F-9F7B-CA847CFCB0BF}"/>
              </a:ext>
            </a:extLst>
          </p:cNvPr>
          <p:cNvSpPr txBox="1"/>
          <p:nvPr userDrawn="1"/>
        </p:nvSpPr>
        <p:spPr>
          <a:xfrm>
            <a:off x="323931" y="5750612"/>
            <a:ext cx="56076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latin typeface="Pragati Narrow" panose="020B0506020202020B04" pitchFamily="34" charset="77"/>
                <a:cs typeface="Pragati Narrow" panose="020B0506020202020B04" pitchFamily="34" charset="77"/>
              </a:rPr>
              <a:t>Photo caption.</a:t>
            </a:r>
          </a:p>
        </p:txBody>
      </p:sp>
      <p:sp>
        <p:nvSpPr>
          <p:cNvPr id="11" name="Title 1">
            <a:extLst>
              <a:ext uri="{FF2B5EF4-FFF2-40B4-BE49-F238E27FC236}">
                <a16:creationId xmlns:a16="http://schemas.microsoft.com/office/drawing/2014/main" id="{79FEDC4F-6BF4-DD4B-9151-33E8108E6C66}"/>
              </a:ext>
            </a:extLst>
          </p:cNvPr>
          <p:cNvSpPr>
            <a:spLocks noGrp="1"/>
          </p:cNvSpPr>
          <p:nvPr>
            <p:ph type="title" hasCustomPrompt="1"/>
          </p:nvPr>
        </p:nvSpPr>
        <p:spPr>
          <a:xfrm>
            <a:off x="609600" y="46301"/>
            <a:ext cx="10381489" cy="843280"/>
          </a:xfrm>
        </p:spPr>
        <p:txBody>
          <a:bodyPr/>
          <a:lstStyle/>
          <a:p>
            <a:r>
              <a:rPr lang="en-US" dirty="0"/>
              <a:t>TITLE</a:t>
            </a:r>
          </a:p>
        </p:txBody>
      </p:sp>
    </p:spTree>
    <p:extLst>
      <p:ext uri="{BB962C8B-B14F-4D97-AF65-F5344CB8AC3E}">
        <p14:creationId xmlns:p14="http://schemas.microsoft.com/office/powerpoint/2010/main" val="346940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F32BBEC-DE13-2D4A-9644-779A60CE165F}"/>
              </a:ext>
            </a:extLst>
          </p:cNvPr>
          <p:cNvSpPr>
            <a:spLocks noGrp="1"/>
          </p:cNvSpPr>
          <p:nvPr>
            <p:ph type="sldNum" sz="quarter" idx="12"/>
          </p:nvPr>
        </p:nvSpPr>
        <p:spPr/>
        <p:txBody>
          <a:bodyPr/>
          <a:lstStyle/>
          <a:p>
            <a:fld id="{76DE0E52-0D84-C146-8DD2-C78D42EF69CD}" type="slidenum">
              <a:rPr lang="en-US" smtClean="0"/>
              <a:t>‹#›</a:t>
            </a:fld>
            <a:endParaRPr lang="en-US"/>
          </a:p>
        </p:txBody>
      </p:sp>
      <p:sp>
        <p:nvSpPr>
          <p:cNvPr id="11" name="Title 1">
            <a:extLst>
              <a:ext uri="{FF2B5EF4-FFF2-40B4-BE49-F238E27FC236}">
                <a16:creationId xmlns:a16="http://schemas.microsoft.com/office/drawing/2014/main" id="{8F14E047-A979-1049-ACE7-C8540A06E1FE}"/>
              </a:ext>
            </a:extLst>
          </p:cNvPr>
          <p:cNvSpPr>
            <a:spLocks noGrp="1"/>
          </p:cNvSpPr>
          <p:nvPr>
            <p:ph type="title" hasCustomPrompt="1"/>
          </p:nvPr>
        </p:nvSpPr>
        <p:spPr>
          <a:xfrm>
            <a:off x="609600" y="46301"/>
            <a:ext cx="10381489" cy="843280"/>
          </a:xfrm>
        </p:spPr>
        <p:txBody>
          <a:bodyPr/>
          <a:lstStyle/>
          <a:p>
            <a:r>
              <a:rPr lang="en-US" dirty="0"/>
              <a:t>TITLE</a:t>
            </a:r>
          </a:p>
        </p:txBody>
      </p:sp>
    </p:spTree>
    <p:extLst>
      <p:ext uri="{BB962C8B-B14F-4D97-AF65-F5344CB8AC3E}">
        <p14:creationId xmlns:p14="http://schemas.microsoft.com/office/powerpoint/2010/main" val="194670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t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53B8E9-2D78-5746-B937-AF8C1029044F}"/>
              </a:ext>
            </a:extLst>
          </p:cNvPr>
          <p:cNvSpPr/>
          <p:nvPr userDrawn="1"/>
        </p:nvSpPr>
        <p:spPr>
          <a:xfrm>
            <a:off x="0" y="0"/>
            <a:ext cx="12191999" cy="6858000"/>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ecorated, several, tiled&#10;&#10;Description automatically generated">
            <a:extLst>
              <a:ext uri="{FF2B5EF4-FFF2-40B4-BE49-F238E27FC236}">
                <a16:creationId xmlns:a16="http://schemas.microsoft.com/office/drawing/2014/main" id="{EEB3360B-FEAC-7942-A8B5-E322A6EB06DC}"/>
              </a:ext>
            </a:extLst>
          </p:cNvPr>
          <p:cNvPicPr>
            <a:picLocks noChangeAspect="1"/>
          </p:cNvPicPr>
          <p:nvPr userDrawn="1"/>
        </p:nvPicPr>
        <p:blipFill>
          <a:blip r:embed="rId2"/>
          <a:stretch>
            <a:fillRect/>
          </a:stretch>
        </p:blipFill>
        <p:spPr>
          <a:xfrm>
            <a:off x="0" y="0"/>
            <a:ext cx="6273800" cy="6858000"/>
          </a:xfrm>
          <a:prstGeom prst="rect">
            <a:avLst/>
          </a:prstGeom>
        </p:spPr>
      </p:pic>
      <p:sp>
        <p:nvSpPr>
          <p:cNvPr id="4" name="Picture Placeholder 3">
            <a:extLst>
              <a:ext uri="{FF2B5EF4-FFF2-40B4-BE49-F238E27FC236}">
                <a16:creationId xmlns:a16="http://schemas.microsoft.com/office/drawing/2014/main" id="{5789DA06-5C85-A34B-9410-7A38D791F410}"/>
              </a:ext>
            </a:extLst>
          </p:cNvPr>
          <p:cNvSpPr>
            <a:spLocks noGrp="1"/>
          </p:cNvSpPr>
          <p:nvPr>
            <p:ph type="pic" sz="quarter" idx="10" hasCustomPrompt="1"/>
          </p:nvPr>
        </p:nvSpPr>
        <p:spPr>
          <a:xfrm>
            <a:off x="6180880" y="0"/>
            <a:ext cx="6011119" cy="6858000"/>
          </a:xfrm>
        </p:spPr>
        <p:txBody>
          <a:bodyPr anchor="ctr"/>
          <a:lstStyle>
            <a:lvl1pPr marL="0" indent="0" algn="ctr">
              <a:buFontTx/>
              <a:buNone/>
              <a:defRPr/>
            </a:lvl1pPr>
          </a:lstStyle>
          <a:p>
            <a:r>
              <a:rPr lang="en-US" dirty="0"/>
              <a:t>Drag and drop photo and copy/paste logo from earlier slides</a:t>
            </a:r>
          </a:p>
        </p:txBody>
      </p:sp>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7" cy="2247540"/>
          </a:xfrm>
        </p:spPr>
        <p:txBody>
          <a:bodyPr anchor="ctr">
            <a:normAutofit/>
          </a:bodyPr>
          <a:lstStyle>
            <a:lvl1pPr>
              <a:defRPr sz="3200">
                <a:solidFill>
                  <a:srgbClr val="373A35"/>
                </a:solidFill>
              </a:defRPr>
            </a:lvl1pPr>
          </a:lstStyle>
          <a:p>
            <a:r>
              <a:rPr lang="en-US" dirty="0"/>
              <a:t>SECTION TITLE</a:t>
            </a:r>
          </a:p>
        </p:txBody>
      </p:sp>
    </p:spTree>
    <p:extLst>
      <p:ext uri="{BB962C8B-B14F-4D97-AF65-F5344CB8AC3E}">
        <p14:creationId xmlns:p14="http://schemas.microsoft.com/office/powerpoint/2010/main" val="1421857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t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53B8E9-2D78-5746-B937-AF8C1029044F}"/>
              </a:ext>
            </a:extLst>
          </p:cNvPr>
          <p:cNvSpPr/>
          <p:nvPr userDrawn="1"/>
        </p:nvSpPr>
        <p:spPr>
          <a:xfrm>
            <a:off x="0" y="0"/>
            <a:ext cx="12191999" cy="6858000"/>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ecorated, several, tiled&#10;&#10;Description automatically generated">
            <a:extLst>
              <a:ext uri="{FF2B5EF4-FFF2-40B4-BE49-F238E27FC236}">
                <a16:creationId xmlns:a16="http://schemas.microsoft.com/office/drawing/2014/main" id="{A22336EE-B0C4-E146-A92B-017EBFD3BCD7}"/>
              </a:ext>
            </a:extLst>
          </p:cNvPr>
          <p:cNvPicPr>
            <a:picLocks noChangeAspect="1"/>
          </p:cNvPicPr>
          <p:nvPr userDrawn="1"/>
        </p:nvPicPr>
        <p:blipFill>
          <a:blip r:embed="rId2"/>
          <a:stretch>
            <a:fillRect/>
          </a:stretch>
        </p:blipFill>
        <p:spPr>
          <a:xfrm>
            <a:off x="0" y="0"/>
            <a:ext cx="6273800" cy="6858000"/>
          </a:xfrm>
          <a:prstGeom prst="rect">
            <a:avLst/>
          </a:prstGeom>
        </p:spPr>
      </p:pic>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7" cy="2247540"/>
          </a:xfrm>
        </p:spPr>
        <p:txBody>
          <a:bodyPr anchor="ctr">
            <a:normAutofit/>
          </a:bodyPr>
          <a:lstStyle>
            <a:lvl1pPr>
              <a:defRPr sz="3200">
                <a:solidFill>
                  <a:srgbClr val="373A35"/>
                </a:solidFill>
              </a:defRPr>
            </a:lvl1pPr>
          </a:lstStyle>
          <a:p>
            <a:r>
              <a:rPr lang="en-US" dirty="0"/>
              <a:t>SECTION DIVIDER</a:t>
            </a:r>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rgbClr val="373A35"/>
                </a:solidFill>
              </a:defRPr>
            </a:lvl1pPr>
          </a:lstStyle>
          <a:p>
            <a:fld id="{76DE0E52-0D84-C146-8DD2-C78D42EF69CD}" type="slidenum">
              <a:rPr lang="en-US" smtClean="0"/>
              <a:pPr/>
              <a:t>‹#›</a:t>
            </a:fld>
            <a:endParaRPr lang="en-US" dirty="0"/>
          </a:p>
        </p:txBody>
      </p:sp>
    </p:spTree>
    <p:extLst>
      <p:ext uri="{BB962C8B-B14F-4D97-AF65-F5344CB8AC3E}">
        <p14:creationId xmlns:p14="http://schemas.microsoft.com/office/powerpoint/2010/main" val="1994700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 t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53B8E9-2D78-5746-B937-AF8C1029044F}"/>
              </a:ext>
            </a:extLst>
          </p:cNvPr>
          <p:cNvSpPr/>
          <p:nvPr userDrawn="1"/>
        </p:nvSpPr>
        <p:spPr>
          <a:xfrm>
            <a:off x="0" y="0"/>
            <a:ext cx="12191999" cy="6858000"/>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rgbClr val="373A35"/>
                </a:solidFill>
              </a:defRPr>
            </a:lvl1pPr>
          </a:lstStyle>
          <a:p>
            <a:fld id="{76DE0E52-0D84-C146-8DD2-C78D42EF69CD}" type="slidenum">
              <a:rPr lang="en-US" smtClean="0"/>
              <a:pPr/>
              <a:t>‹#›</a:t>
            </a:fld>
            <a:endParaRPr lang="en-US" dirty="0"/>
          </a:p>
        </p:txBody>
      </p:sp>
      <p:sp>
        <p:nvSpPr>
          <p:cNvPr id="7" name="TextBox 6">
            <a:extLst>
              <a:ext uri="{FF2B5EF4-FFF2-40B4-BE49-F238E27FC236}">
                <a16:creationId xmlns:a16="http://schemas.microsoft.com/office/drawing/2014/main" id="{AB495EBB-539C-D747-AB4D-FC1F50925DBA}"/>
              </a:ext>
            </a:extLst>
          </p:cNvPr>
          <p:cNvSpPr txBox="1"/>
          <p:nvPr userDrawn="1"/>
        </p:nvSpPr>
        <p:spPr>
          <a:xfrm>
            <a:off x="4911541" y="-1026350"/>
            <a:ext cx="2316480" cy="6247864"/>
          </a:xfrm>
          <a:prstGeom prst="rect">
            <a:avLst/>
          </a:prstGeom>
          <a:noFill/>
        </p:spPr>
        <p:txBody>
          <a:bodyPr wrap="square" rtlCol="0">
            <a:spAutoFit/>
          </a:bodyPr>
          <a:lstStyle/>
          <a:p>
            <a:r>
              <a:rPr lang="en-US" sz="40000" b="1" dirty="0">
                <a:solidFill>
                  <a:schemeClr val="bg1"/>
                </a:solidFill>
                <a:latin typeface="Pragati Narrow" panose="020B0506020202020B04" pitchFamily="34" charset="77"/>
                <a:cs typeface="Pragati Narrow" panose="020B0506020202020B04" pitchFamily="34" charset="77"/>
              </a:rPr>
              <a:t>“</a:t>
            </a:r>
          </a:p>
        </p:txBody>
      </p:sp>
      <p:sp>
        <p:nvSpPr>
          <p:cNvPr id="14" name="Text Placeholder 11">
            <a:extLst>
              <a:ext uri="{FF2B5EF4-FFF2-40B4-BE49-F238E27FC236}">
                <a16:creationId xmlns:a16="http://schemas.microsoft.com/office/drawing/2014/main" id="{AECD4E82-655E-034F-B7C4-4ED8575A1427}"/>
              </a:ext>
            </a:extLst>
          </p:cNvPr>
          <p:cNvSpPr>
            <a:spLocks noGrp="1"/>
          </p:cNvSpPr>
          <p:nvPr>
            <p:ph type="body" sz="quarter" idx="13" hasCustomPrompt="1"/>
          </p:nvPr>
        </p:nvSpPr>
        <p:spPr>
          <a:xfrm>
            <a:off x="3440880" y="5497489"/>
            <a:ext cx="5257800" cy="586311"/>
          </a:xfrm>
        </p:spPr>
        <p:txBody>
          <a:bodyPr>
            <a:normAutofit/>
          </a:bodyPr>
          <a:lstStyle>
            <a:lvl1pPr marL="0" indent="0" algn="ctr">
              <a:buFontTx/>
              <a:buNone/>
              <a:defRPr sz="1600" b="1" i="0">
                <a:solidFill>
                  <a:srgbClr val="373A35"/>
                </a:solidFill>
                <a:latin typeface="Nunito Sans Black" pitchFamily="2" charset="77"/>
                <a:cs typeface="Pragati Narrow" panose="020B0506020202020B04" pitchFamily="34" charset="77"/>
              </a:defRPr>
            </a:lvl1pPr>
          </a:lstStyle>
          <a:p>
            <a:pPr lvl="0"/>
            <a:r>
              <a:rPr lang="en-US" dirty="0"/>
              <a:t>- John Smith, Job Title</a:t>
            </a:r>
          </a:p>
        </p:txBody>
      </p:sp>
      <p:sp>
        <p:nvSpPr>
          <p:cNvPr id="15" name="Title 1">
            <a:extLst>
              <a:ext uri="{FF2B5EF4-FFF2-40B4-BE49-F238E27FC236}">
                <a16:creationId xmlns:a16="http://schemas.microsoft.com/office/drawing/2014/main" id="{FC92F06A-4ED8-404F-A322-B6967A295246}"/>
              </a:ext>
            </a:extLst>
          </p:cNvPr>
          <p:cNvSpPr>
            <a:spLocks noGrp="1"/>
          </p:cNvSpPr>
          <p:nvPr>
            <p:ph type="title" hasCustomPrompt="1"/>
          </p:nvPr>
        </p:nvSpPr>
        <p:spPr>
          <a:xfrm>
            <a:off x="1213662" y="1636486"/>
            <a:ext cx="9712236" cy="3850166"/>
          </a:xfrm>
        </p:spPr>
        <p:txBody>
          <a:bodyPr anchor="ctr">
            <a:normAutofit/>
          </a:bodyPr>
          <a:lstStyle>
            <a:lvl1pPr algn="ctr">
              <a:defRPr sz="2400" b="0">
                <a:solidFill>
                  <a:srgbClr val="373A35"/>
                </a:solidFill>
                <a:latin typeface="IBM Plex Serif" panose="02060503050406000203" pitchFamily="18" charset="77"/>
              </a:defRPr>
            </a:lvl1pPr>
          </a:lstStyle>
          <a:p>
            <a:r>
              <a:rPr lang="en-US" dirty="0"/>
              <a:t>“This is a 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Tree>
    <p:extLst>
      <p:ext uri="{BB962C8B-B14F-4D97-AF65-F5344CB8AC3E}">
        <p14:creationId xmlns:p14="http://schemas.microsoft.com/office/powerpoint/2010/main" val="31355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ertical image">
    <p:spTree>
      <p:nvGrpSpPr>
        <p:cNvPr id="1" name=""/>
        <p:cNvGrpSpPr/>
        <p:nvPr/>
      </p:nvGrpSpPr>
      <p:grpSpPr>
        <a:xfrm>
          <a:off x="0" y="0"/>
          <a:ext cx="0" cy="0"/>
          <a:chOff x="0" y="0"/>
          <a:chExt cx="0" cy="0"/>
        </a:xfrm>
      </p:grpSpPr>
      <p:pic>
        <p:nvPicPr>
          <p:cNvPr id="12" name="Picture 11" descr="A picture containing building, outdoor, city, apartment building&#10;&#10;Description automatically generated">
            <a:extLst>
              <a:ext uri="{FF2B5EF4-FFF2-40B4-BE49-F238E27FC236}">
                <a16:creationId xmlns:a16="http://schemas.microsoft.com/office/drawing/2014/main" id="{1A2130CC-4DE2-FB4C-B430-1D7A1BD2D8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10" name="Picture 9" descr="Background pattern&#10;&#10;Description automatically generated">
            <a:extLst>
              <a:ext uri="{FF2B5EF4-FFF2-40B4-BE49-F238E27FC236}">
                <a16:creationId xmlns:a16="http://schemas.microsoft.com/office/drawing/2014/main" id="{F20DF927-6389-4C4C-A829-041B96A892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6096000" cy="6858001"/>
          </a:xfrm>
          <a:prstGeom prst="rect">
            <a:avLst/>
          </a:prstGeom>
        </p:spPr>
      </p:pic>
      <p:sp>
        <p:nvSpPr>
          <p:cNvPr id="13" name="Rectangle 12">
            <a:extLst>
              <a:ext uri="{FF2B5EF4-FFF2-40B4-BE49-F238E27FC236}">
                <a16:creationId xmlns:a16="http://schemas.microsoft.com/office/drawing/2014/main" id="{316832CB-FFB8-144A-8AFA-36D3736DE510}"/>
              </a:ext>
            </a:extLst>
          </p:cNvPr>
          <p:cNvSpPr/>
          <p:nvPr userDrawn="1"/>
        </p:nvSpPr>
        <p:spPr>
          <a:xfrm>
            <a:off x="10396729" y="-4608"/>
            <a:ext cx="1795272" cy="1165896"/>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B7D0EC1E-DCF2-D841-AFCA-405D313191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8724" y="370583"/>
            <a:ext cx="1129719" cy="415800"/>
          </a:xfrm>
          <a:prstGeom prst="rect">
            <a:avLst/>
          </a:prstGeom>
        </p:spPr>
      </p:pic>
      <p:sp>
        <p:nvSpPr>
          <p:cNvPr id="17" name="Title 1">
            <a:extLst>
              <a:ext uri="{FF2B5EF4-FFF2-40B4-BE49-F238E27FC236}">
                <a16:creationId xmlns:a16="http://schemas.microsoft.com/office/drawing/2014/main" id="{AD91F5A8-863D-4D47-B695-3185C8BADD80}"/>
              </a:ext>
            </a:extLst>
          </p:cNvPr>
          <p:cNvSpPr>
            <a:spLocks noGrp="1"/>
          </p:cNvSpPr>
          <p:nvPr>
            <p:ph type="ctrTitle" hasCustomPrompt="1"/>
          </p:nvPr>
        </p:nvSpPr>
        <p:spPr>
          <a:xfrm>
            <a:off x="618744" y="563250"/>
            <a:ext cx="5257800" cy="1806936"/>
          </a:xfrm>
        </p:spPr>
        <p:txBody>
          <a:bodyPr anchor="b">
            <a:normAutofit/>
          </a:bodyPr>
          <a:lstStyle>
            <a:lvl1pPr algn="l">
              <a:defRPr sz="4000" b="1" i="0">
                <a:solidFill>
                  <a:schemeClr val="bg1"/>
                </a:solidFill>
                <a:latin typeface="Conneqt Black" pitchFamily="2" charset="0"/>
              </a:defRPr>
            </a:lvl1pPr>
          </a:lstStyle>
          <a:p>
            <a:r>
              <a:rPr lang="en-US" dirty="0"/>
              <a:t>TITLE</a:t>
            </a:r>
          </a:p>
        </p:txBody>
      </p:sp>
      <p:sp>
        <p:nvSpPr>
          <p:cNvPr id="19" name="Text Placeholder 11">
            <a:extLst>
              <a:ext uri="{FF2B5EF4-FFF2-40B4-BE49-F238E27FC236}">
                <a16:creationId xmlns:a16="http://schemas.microsoft.com/office/drawing/2014/main" id="{50E5CC47-2350-6D44-9E26-55CB31870C5C}"/>
              </a:ext>
            </a:extLst>
          </p:cNvPr>
          <p:cNvSpPr>
            <a:spLocks noGrp="1"/>
          </p:cNvSpPr>
          <p:nvPr>
            <p:ph type="body" sz="quarter" idx="10" hasCustomPrompt="1"/>
          </p:nvPr>
        </p:nvSpPr>
        <p:spPr>
          <a:xfrm>
            <a:off x="618744" y="2358610"/>
            <a:ext cx="5257800" cy="586311"/>
          </a:xfrm>
        </p:spPr>
        <p:txBody>
          <a:bodyPr/>
          <a:lstStyle>
            <a:lvl1pPr marL="0" indent="0">
              <a:buFontTx/>
              <a:buNone/>
              <a:defRPr sz="2000">
                <a:solidFill>
                  <a:srgbClr val="D29F1C"/>
                </a:solidFill>
                <a:latin typeface="Conneqt" pitchFamily="2" charset="0"/>
              </a:defRPr>
            </a:lvl1pPr>
          </a:lstStyle>
          <a:p>
            <a:pPr lvl="0"/>
            <a:r>
              <a:rPr lang="en-US" dirty="0"/>
              <a:t>SUBTITLE</a:t>
            </a:r>
          </a:p>
        </p:txBody>
      </p:sp>
      <p:sp>
        <p:nvSpPr>
          <p:cNvPr id="16" name="Text Placeholder 4">
            <a:extLst>
              <a:ext uri="{FF2B5EF4-FFF2-40B4-BE49-F238E27FC236}">
                <a16:creationId xmlns:a16="http://schemas.microsoft.com/office/drawing/2014/main" id="{7211547A-8ED8-1547-A93E-EBB6BCBC5A95}"/>
              </a:ext>
            </a:extLst>
          </p:cNvPr>
          <p:cNvSpPr>
            <a:spLocks noGrp="1"/>
          </p:cNvSpPr>
          <p:nvPr>
            <p:ph type="body" sz="quarter" idx="11" hasCustomPrompt="1"/>
          </p:nvPr>
        </p:nvSpPr>
        <p:spPr>
          <a:xfrm>
            <a:off x="619124" y="3840482"/>
            <a:ext cx="5257419" cy="307629"/>
          </a:xfrm>
        </p:spPr>
        <p:txBody>
          <a:bodyPr>
            <a:normAutofit/>
          </a:bodyPr>
          <a:lstStyle>
            <a:lvl1pPr marL="0" indent="0">
              <a:buNone/>
              <a:defRPr sz="2400">
                <a:solidFill>
                  <a:schemeClr val="bg1"/>
                </a:solidFill>
              </a:defRPr>
            </a:lvl1pPr>
          </a:lstStyle>
          <a:p>
            <a:pPr lvl="0"/>
            <a:r>
              <a:rPr lang="en-US" dirty="0"/>
              <a:t>Presenter Title</a:t>
            </a:r>
          </a:p>
        </p:txBody>
      </p:sp>
      <p:sp>
        <p:nvSpPr>
          <p:cNvPr id="18" name="Text Placeholder 6">
            <a:extLst>
              <a:ext uri="{FF2B5EF4-FFF2-40B4-BE49-F238E27FC236}">
                <a16:creationId xmlns:a16="http://schemas.microsoft.com/office/drawing/2014/main" id="{DD80BEB1-222E-DA48-A407-315F76BA99A8}"/>
              </a:ext>
            </a:extLst>
          </p:cNvPr>
          <p:cNvSpPr>
            <a:spLocks noGrp="1"/>
          </p:cNvSpPr>
          <p:nvPr>
            <p:ph type="body" sz="quarter" idx="12" hasCustomPrompt="1"/>
          </p:nvPr>
        </p:nvSpPr>
        <p:spPr>
          <a:xfrm>
            <a:off x="619125" y="3384964"/>
            <a:ext cx="5257418" cy="348846"/>
          </a:xfrm>
        </p:spPr>
        <p:txBody>
          <a:bodyPr>
            <a:normAutofit/>
          </a:bodyPr>
          <a:lstStyle>
            <a:lvl1pPr marL="0" indent="0">
              <a:buNone/>
              <a:defRPr sz="2400" b="1">
                <a:solidFill>
                  <a:schemeClr val="bg1"/>
                </a:solidFill>
              </a:defRPr>
            </a:lvl1pPr>
          </a:lstStyle>
          <a:p>
            <a:pPr lvl="0"/>
            <a:r>
              <a:rPr lang="en-US" dirty="0"/>
              <a:t>Presenter Name</a:t>
            </a:r>
          </a:p>
        </p:txBody>
      </p:sp>
      <p:sp>
        <p:nvSpPr>
          <p:cNvPr id="20" name="Text Placeholder 22">
            <a:extLst>
              <a:ext uri="{FF2B5EF4-FFF2-40B4-BE49-F238E27FC236}">
                <a16:creationId xmlns:a16="http://schemas.microsoft.com/office/drawing/2014/main" id="{C08110A8-7BB2-D440-A6FD-EA8CBD7B11EE}"/>
              </a:ext>
            </a:extLst>
          </p:cNvPr>
          <p:cNvSpPr>
            <a:spLocks noGrp="1"/>
          </p:cNvSpPr>
          <p:nvPr>
            <p:ph type="body" sz="quarter" idx="13" hasCustomPrompt="1"/>
          </p:nvPr>
        </p:nvSpPr>
        <p:spPr>
          <a:xfrm>
            <a:off x="619125" y="4272799"/>
            <a:ext cx="5257418" cy="364885"/>
          </a:xfrm>
        </p:spPr>
        <p:txBody>
          <a:bodyPr>
            <a:noAutofit/>
          </a:bodyPr>
          <a:lstStyle>
            <a:lvl1pPr marL="0" indent="0">
              <a:buNone/>
              <a:defRPr sz="2400">
                <a:solidFill>
                  <a:schemeClr val="bg1"/>
                </a:solidFill>
              </a:defRPr>
            </a:lvl1pPr>
          </a:lstStyle>
          <a:p>
            <a:pPr lvl="0"/>
            <a:r>
              <a:rPr lang="en-US" dirty="0" err="1"/>
              <a:t>dd.mm.yyyy</a:t>
            </a:r>
            <a:endParaRPr lang="en-US" dirty="0"/>
          </a:p>
        </p:txBody>
      </p:sp>
    </p:spTree>
    <p:extLst>
      <p:ext uri="{BB962C8B-B14F-4D97-AF65-F5344CB8AC3E}">
        <p14:creationId xmlns:p14="http://schemas.microsoft.com/office/powerpoint/2010/main" val="2005212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light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92B0B6-85FD-F241-9CA8-ECA75A5F4697}"/>
              </a:ext>
            </a:extLst>
          </p:cNvPr>
          <p:cNvSpPr/>
          <p:nvPr userDrawn="1"/>
        </p:nvSpPr>
        <p:spPr>
          <a:xfrm>
            <a:off x="0" y="0"/>
            <a:ext cx="12191999" cy="6858000"/>
          </a:xfrm>
          <a:prstGeom prst="rect">
            <a:avLst/>
          </a:prstGeom>
          <a:solidFill>
            <a:srgbClr val="A0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B9D852FA-984A-0040-998C-7AD2B3C405B4}"/>
              </a:ext>
            </a:extLst>
          </p:cNvPr>
          <p:cNvPicPr>
            <a:picLocks noChangeAspect="1"/>
          </p:cNvPicPr>
          <p:nvPr userDrawn="1"/>
        </p:nvPicPr>
        <p:blipFill>
          <a:blip r:embed="rId2"/>
          <a:stretch>
            <a:fillRect/>
          </a:stretch>
        </p:blipFill>
        <p:spPr>
          <a:xfrm>
            <a:off x="-1" y="0"/>
            <a:ext cx="6096000" cy="6858000"/>
          </a:xfrm>
          <a:prstGeom prst="rect">
            <a:avLst/>
          </a:prstGeom>
        </p:spPr>
      </p:pic>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7" cy="2247540"/>
          </a:xfrm>
        </p:spPr>
        <p:txBody>
          <a:bodyPr anchor="ctr">
            <a:normAutofit/>
          </a:bodyPr>
          <a:lstStyle>
            <a:lvl1pPr>
              <a:defRPr sz="3200">
                <a:solidFill>
                  <a:srgbClr val="373A35"/>
                </a:solidFill>
              </a:defRPr>
            </a:lvl1pPr>
          </a:lstStyle>
          <a:p>
            <a:r>
              <a:rPr lang="en-US" dirty="0"/>
              <a:t>SECTION TITLE</a:t>
            </a:r>
          </a:p>
        </p:txBody>
      </p:sp>
      <p:sp>
        <p:nvSpPr>
          <p:cNvPr id="4" name="Picture Placeholder 3">
            <a:extLst>
              <a:ext uri="{FF2B5EF4-FFF2-40B4-BE49-F238E27FC236}">
                <a16:creationId xmlns:a16="http://schemas.microsoft.com/office/drawing/2014/main" id="{5789DA06-5C85-A34B-9410-7A38D791F410}"/>
              </a:ext>
            </a:extLst>
          </p:cNvPr>
          <p:cNvSpPr>
            <a:spLocks noGrp="1"/>
          </p:cNvSpPr>
          <p:nvPr>
            <p:ph type="pic" sz="quarter" idx="10" hasCustomPrompt="1"/>
          </p:nvPr>
        </p:nvSpPr>
        <p:spPr>
          <a:xfrm>
            <a:off x="6096000" y="0"/>
            <a:ext cx="6096000" cy="6858000"/>
          </a:xfrm>
          <a:noFill/>
        </p:spPr>
        <p:txBody>
          <a:bodyPr anchor="ctr"/>
          <a:lstStyle>
            <a:lvl1pPr marL="0" indent="0" algn="ctr">
              <a:buFontTx/>
              <a:buNone/>
              <a:defRPr/>
            </a:lvl1pPr>
          </a:lstStyle>
          <a:p>
            <a:r>
              <a:rPr lang="en-US" dirty="0"/>
              <a:t>Drag and drop photo and copy/paste logo from earlier slides</a:t>
            </a:r>
          </a:p>
        </p:txBody>
      </p:sp>
    </p:spTree>
    <p:extLst>
      <p:ext uri="{BB962C8B-B14F-4D97-AF65-F5344CB8AC3E}">
        <p14:creationId xmlns:p14="http://schemas.microsoft.com/office/powerpoint/2010/main" val="337906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light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EEBEAC-CA3F-1441-9231-0A10945BE82F}"/>
              </a:ext>
            </a:extLst>
          </p:cNvPr>
          <p:cNvSpPr/>
          <p:nvPr userDrawn="1"/>
        </p:nvSpPr>
        <p:spPr>
          <a:xfrm>
            <a:off x="0" y="0"/>
            <a:ext cx="12191999" cy="6858000"/>
          </a:xfrm>
          <a:prstGeom prst="rect">
            <a:avLst/>
          </a:prstGeom>
          <a:solidFill>
            <a:srgbClr val="A0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55EBFCBA-D3D7-784D-8EFD-B19E97A5CF6E}"/>
              </a:ext>
            </a:extLst>
          </p:cNvPr>
          <p:cNvPicPr>
            <a:picLocks noChangeAspect="1"/>
          </p:cNvPicPr>
          <p:nvPr userDrawn="1"/>
        </p:nvPicPr>
        <p:blipFill>
          <a:blip r:embed="rId2"/>
          <a:stretch>
            <a:fillRect/>
          </a:stretch>
        </p:blipFill>
        <p:spPr>
          <a:xfrm>
            <a:off x="-1" y="0"/>
            <a:ext cx="6096000" cy="6858000"/>
          </a:xfrm>
          <a:prstGeom prst="rect">
            <a:avLst/>
          </a:prstGeom>
        </p:spPr>
      </p:pic>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8" cy="2247540"/>
          </a:xfrm>
        </p:spPr>
        <p:txBody>
          <a:bodyPr anchor="ctr">
            <a:normAutofit/>
          </a:bodyPr>
          <a:lstStyle>
            <a:lvl1pPr>
              <a:defRPr sz="3200">
                <a:solidFill>
                  <a:srgbClr val="373A35"/>
                </a:solidFill>
              </a:defRPr>
            </a:lvl1pPr>
          </a:lstStyle>
          <a:p>
            <a:r>
              <a:rPr lang="en-US" dirty="0"/>
              <a:t>SECTION DIVIDER</a:t>
            </a:r>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rgbClr val="373A35"/>
                </a:solidFill>
              </a:defRPr>
            </a:lvl1pPr>
          </a:lstStyle>
          <a:p>
            <a:fld id="{76DE0E52-0D84-C146-8DD2-C78D42EF69CD}" type="slidenum">
              <a:rPr lang="en-US" smtClean="0"/>
              <a:pPr/>
              <a:t>‹#›</a:t>
            </a:fld>
            <a:endParaRPr lang="en-US" dirty="0"/>
          </a:p>
        </p:txBody>
      </p:sp>
    </p:spTree>
    <p:extLst>
      <p:ext uri="{BB962C8B-B14F-4D97-AF65-F5344CB8AC3E}">
        <p14:creationId xmlns:p14="http://schemas.microsoft.com/office/powerpoint/2010/main" val="2842582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 light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68C0AB-0779-0D49-B442-55AAD80ED9E3}"/>
              </a:ext>
            </a:extLst>
          </p:cNvPr>
          <p:cNvSpPr/>
          <p:nvPr userDrawn="1"/>
        </p:nvSpPr>
        <p:spPr>
          <a:xfrm>
            <a:off x="0" y="0"/>
            <a:ext cx="12192000" cy="6858000"/>
          </a:xfrm>
          <a:prstGeom prst="rect">
            <a:avLst/>
          </a:prstGeom>
          <a:solidFill>
            <a:srgbClr val="A0D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5E9BC6"/>
                </a:solidFill>
              </a:ln>
              <a:solidFill>
                <a:schemeClr val="bg1"/>
              </a:solidFill>
            </a:endParaRPr>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rgbClr val="373A35"/>
                </a:solidFill>
              </a:defRPr>
            </a:lvl1pPr>
          </a:lstStyle>
          <a:p>
            <a:fld id="{76DE0E52-0D84-C146-8DD2-C78D42EF69CD}" type="slidenum">
              <a:rPr lang="en-US" smtClean="0"/>
              <a:pPr/>
              <a:t>‹#›</a:t>
            </a:fld>
            <a:endParaRPr lang="en-US" dirty="0"/>
          </a:p>
        </p:txBody>
      </p:sp>
      <p:sp>
        <p:nvSpPr>
          <p:cNvPr id="7" name="TextBox 6">
            <a:extLst>
              <a:ext uri="{FF2B5EF4-FFF2-40B4-BE49-F238E27FC236}">
                <a16:creationId xmlns:a16="http://schemas.microsoft.com/office/drawing/2014/main" id="{AB495EBB-539C-D747-AB4D-FC1F50925DBA}"/>
              </a:ext>
            </a:extLst>
          </p:cNvPr>
          <p:cNvSpPr txBox="1"/>
          <p:nvPr userDrawn="1"/>
        </p:nvSpPr>
        <p:spPr>
          <a:xfrm>
            <a:off x="4911541" y="-1026350"/>
            <a:ext cx="2316480" cy="6247864"/>
          </a:xfrm>
          <a:prstGeom prst="rect">
            <a:avLst/>
          </a:prstGeom>
          <a:noFill/>
        </p:spPr>
        <p:txBody>
          <a:bodyPr wrap="square" rtlCol="0">
            <a:spAutoFit/>
          </a:bodyPr>
          <a:lstStyle/>
          <a:p>
            <a:r>
              <a:rPr lang="en-US" sz="40000" b="1" dirty="0">
                <a:solidFill>
                  <a:schemeClr val="bg1"/>
                </a:solidFill>
                <a:latin typeface="Pragati Narrow" panose="020B0506020202020B04" pitchFamily="34" charset="77"/>
                <a:cs typeface="Pragati Narrow" panose="020B0506020202020B04" pitchFamily="34" charset="77"/>
              </a:rPr>
              <a:t>“</a:t>
            </a:r>
          </a:p>
        </p:txBody>
      </p:sp>
      <p:sp>
        <p:nvSpPr>
          <p:cNvPr id="14" name="Text Placeholder 11">
            <a:extLst>
              <a:ext uri="{FF2B5EF4-FFF2-40B4-BE49-F238E27FC236}">
                <a16:creationId xmlns:a16="http://schemas.microsoft.com/office/drawing/2014/main" id="{AECD4E82-655E-034F-B7C4-4ED8575A1427}"/>
              </a:ext>
            </a:extLst>
          </p:cNvPr>
          <p:cNvSpPr>
            <a:spLocks noGrp="1"/>
          </p:cNvSpPr>
          <p:nvPr>
            <p:ph type="body" sz="quarter" idx="13" hasCustomPrompt="1"/>
          </p:nvPr>
        </p:nvSpPr>
        <p:spPr>
          <a:xfrm>
            <a:off x="3440880" y="5497489"/>
            <a:ext cx="5257800" cy="586311"/>
          </a:xfrm>
        </p:spPr>
        <p:txBody>
          <a:bodyPr>
            <a:normAutofit/>
          </a:bodyPr>
          <a:lstStyle>
            <a:lvl1pPr marL="0" indent="0" algn="ctr">
              <a:buFontTx/>
              <a:buNone/>
              <a:defRPr sz="1600" b="1" i="0">
                <a:solidFill>
                  <a:srgbClr val="373A35"/>
                </a:solidFill>
                <a:latin typeface="Nunito Sans Black" pitchFamily="2" charset="77"/>
                <a:cs typeface="Pragati Narrow" panose="020B0506020202020B04" pitchFamily="34" charset="77"/>
              </a:defRPr>
            </a:lvl1pPr>
          </a:lstStyle>
          <a:p>
            <a:pPr lvl="0"/>
            <a:r>
              <a:rPr lang="en-US" dirty="0"/>
              <a:t>- John Smith, Job Title</a:t>
            </a:r>
          </a:p>
        </p:txBody>
      </p:sp>
      <p:sp>
        <p:nvSpPr>
          <p:cNvPr id="15" name="Title 1">
            <a:extLst>
              <a:ext uri="{FF2B5EF4-FFF2-40B4-BE49-F238E27FC236}">
                <a16:creationId xmlns:a16="http://schemas.microsoft.com/office/drawing/2014/main" id="{FC92F06A-4ED8-404F-A322-B6967A295246}"/>
              </a:ext>
            </a:extLst>
          </p:cNvPr>
          <p:cNvSpPr>
            <a:spLocks noGrp="1"/>
          </p:cNvSpPr>
          <p:nvPr>
            <p:ph type="title" hasCustomPrompt="1"/>
          </p:nvPr>
        </p:nvSpPr>
        <p:spPr>
          <a:xfrm>
            <a:off x="1213662" y="1636486"/>
            <a:ext cx="9712236" cy="3850166"/>
          </a:xfrm>
        </p:spPr>
        <p:txBody>
          <a:bodyPr anchor="ctr">
            <a:normAutofit/>
          </a:bodyPr>
          <a:lstStyle>
            <a:lvl1pPr algn="ctr">
              <a:defRPr sz="2400" b="0">
                <a:solidFill>
                  <a:srgbClr val="373A35"/>
                </a:solidFill>
                <a:latin typeface="IBM Plex Serif" panose="02060503050406000203" pitchFamily="18" charset="77"/>
              </a:defRPr>
            </a:lvl1pPr>
          </a:lstStyle>
          <a:p>
            <a:r>
              <a:rPr lang="en-US" dirty="0"/>
              <a:t>“This is a 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Tree>
    <p:extLst>
      <p:ext uri="{BB962C8B-B14F-4D97-AF65-F5344CB8AC3E}">
        <p14:creationId xmlns:p14="http://schemas.microsoft.com/office/powerpoint/2010/main" val="1410954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7CB2-ADB2-3E46-9B8D-FA7A600F560D}"/>
              </a:ext>
            </a:extLst>
          </p:cNvPr>
          <p:cNvSpPr/>
          <p:nvPr userDrawn="1"/>
        </p:nvSpPr>
        <p:spPr>
          <a:xfrm>
            <a:off x="0" y="0"/>
            <a:ext cx="12191999" cy="6858000"/>
          </a:xfrm>
          <a:prstGeom prst="rect">
            <a:avLst/>
          </a:prstGeom>
          <a:solidFill>
            <a:srgbClr val="006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76C926C1-8484-554C-9211-2E596390A513}"/>
              </a:ext>
            </a:extLst>
          </p:cNvPr>
          <p:cNvPicPr>
            <a:picLocks noChangeAspect="1"/>
          </p:cNvPicPr>
          <p:nvPr userDrawn="1"/>
        </p:nvPicPr>
        <p:blipFill>
          <a:blip r:embed="rId2"/>
          <a:stretch>
            <a:fillRect/>
          </a:stretch>
        </p:blipFill>
        <p:spPr>
          <a:xfrm>
            <a:off x="-1" y="0"/>
            <a:ext cx="6096000" cy="6858000"/>
          </a:xfrm>
          <a:prstGeom prst="rect">
            <a:avLst/>
          </a:prstGeom>
        </p:spPr>
      </p:pic>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7" cy="2247540"/>
          </a:xfrm>
        </p:spPr>
        <p:txBody>
          <a:bodyPr anchor="ctr">
            <a:normAutofit/>
          </a:bodyPr>
          <a:lstStyle>
            <a:lvl1pPr>
              <a:defRPr sz="3200">
                <a:solidFill>
                  <a:schemeClr val="bg1"/>
                </a:solidFill>
              </a:defRPr>
            </a:lvl1pPr>
          </a:lstStyle>
          <a:p>
            <a:r>
              <a:rPr lang="en-US" dirty="0"/>
              <a:t>SECTION TITLE</a:t>
            </a:r>
          </a:p>
        </p:txBody>
      </p:sp>
      <p:sp>
        <p:nvSpPr>
          <p:cNvPr id="4" name="Picture Placeholder 3">
            <a:extLst>
              <a:ext uri="{FF2B5EF4-FFF2-40B4-BE49-F238E27FC236}">
                <a16:creationId xmlns:a16="http://schemas.microsoft.com/office/drawing/2014/main" id="{5789DA06-5C85-A34B-9410-7A38D791F410}"/>
              </a:ext>
            </a:extLst>
          </p:cNvPr>
          <p:cNvSpPr>
            <a:spLocks noGrp="1"/>
          </p:cNvSpPr>
          <p:nvPr>
            <p:ph type="pic" sz="quarter" idx="10" hasCustomPrompt="1"/>
          </p:nvPr>
        </p:nvSpPr>
        <p:spPr>
          <a:xfrm>
            <a:off x="6096000" y="0"/>
            <a:ext cx="6096000" cy="6858000"/>
          </a:xfrm>
        </p:spPr>
        <p:txBody>
          <a:bodyPr anchor="ctr"/>
          <a:lstStyle>
            <a:lvl1pPr marL="0" indent="0" algn="ctr">
              <a:buFontTx/>
              <a:buNone/>
              <a:defRPr/>
            </a:lvl1pPr>
          </a:lstStyle>
          <a:p>
            <a:r>
              <a:rPr lang="en-US" dirty="0"/>
              <a:t>Drag and drop photo and copy/paste logo from earlier slides</a:t>
            </a:r>
          </a:p>
        </p:txBody>
      </p:sp>
    </p:spTree>
    <p:extLst>
      <p:ext uri="{BB962C8B-B14F-4D97-AF65-F5344CB8AC3E}">
        <p14:creationId xmlns:p14="http://schemas.microsoft.com/office/powerpoint/2010/main" val="207739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35866C-F4D7-EE48-A0DB-126AE785F5E3}"/>
              </a:ext>
            </a:extLst>
          </p:cNvPr>
          <p:cNvSpPr/>
          <p:nvPr userDrawn="1"/>
        </p:nvSpPr>
        <p:spPr>
          <a:xfrm>
            <a:off x="0" y="0"/>
            <a:ext cx="12191999" cy="6858000"/>
          </a:xfrm>
          <a:prstGeom prst="rect">
            <a:avLst/>
          </a:prstGeom>
          <a:solidFill>
            <a:srgbClr val="006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7B62F8D6-D92E-5944-8F3C-323051656DFD}"/>
              </a:ext>
            </a:extLst>
          </p:cNvPr>
          <p:cNvPicPr>
            <a:picLocks noChangeAspect="1"/>
          </p:cNvPicPr>
          <p:nvPr userDrawn="1"/>
        </p:nvPicPr>
        <p:blipFill>
          <a:blip r:embed="rId2"/>
          <a:stretch>
            <a:fillRect/>
          </a:stretch>
        </p:blipFill>
        <p:spPr>
          <a:xfrm>
            <a:off x="-1" y="0"/>
            <a:ext cx="6096000" cy="6858000"/>
          </a:xfrm>
          <a:prstGeom prst="rect">
            <a:avLst/>
          </a:prstGeom>
        </p:spPr>
      </p:pic>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chemeClr val="bg1"/>
                </a:solidFill>
              </a:defRPr>
            </a:lvl1pPr>
          </a:lstStyle>
          <a:p>
            <a:fld id="{76DE0E52-0D84-C146-8DD2-C78D42EF69CD}" type="slidenum">
              <a:rPr lang="en-US" smtClean="0"/>
              <a:pPr/>
              <a:t>‹#›</a:t>
            </a:fld>
            <a:endParaRPr lang="en-US" dirty="0"/>
          </a:p>
        </p:txBody>
      </p:sp>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8" cy="2247540"/>
          </a:xfrm>
        </p:spPr>
        <p:txBody>
          <a:bodyPr anchor="ctr">
            <a:normAutofit/>
          </a:bodyPr>
          <a:lstStyle>
            <a:lvl1pPr>
              <a:defRPr sz="3200">
                <a:solidFill>
                  <a:schemeClr val="bg1"/>
                </a:solidFill>
              </a:defRPr>
            </a:lvl1pPr>
          </a:lstStyle>
          <a:p>
            <a:r>
              <a:rPr lang="en-US" dirty="0"/>
              <a:t>SECTION DIVIDER</a:t>
            </a:r>
          </a:p>
        </p:txBody>
      </p:sp>
    </p:spTree>
    <p:extLst>
      <p:ext uri="{BB962C8B-B14F-4D97-AF65-F5344CB8AC3E}">
        <p14:creationId xmlns:p14="http://schemas.microsoft.com/office/powerpoint/2010/main" val="136850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ADE0B9-91F8-914F-95E0-A525E0FAFA8A}"/>
              </a:ext>
            </a:extLst>
          </p:cNvPr>
          <p:cNvSpPr/>
          <p:nvPr userDrawn="1"/>
        </p:nvSpPr>
        <p:spPr>
          <a:xfrm>
            <a:off x="0" y="0"/>
            <a:ext cx="12192000" cy="6858000"/>
          </a:xfrm>
          <a:prstGeom prst="rect">
            <a:avLst/>
          </a:prstGeom>
          <a:solidFill>
            <a:srgbClr val="006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5E9BC6"/>
                </a:solidFill>
              </a:ln>
            </a:endParaRPr>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chemeClr val="bg1"/>
                </a:solidFill>
              </a:defRPr>
            </a:lvl1pPr>
          </a:lstStyle>
          <a:p>
            <a:fld id="{76DE0E52-0D84-C146-8DD2-C78D42EF69CD}" type="slidenum">
              <a:rPr lang="en-US" smtClean="0"/>
              <a:pPr/>
              <a:t>‹#›</a:t>
            </a:fld>
            <a:endParaRPr lang="en-US" dirty="0"/>
          </a:p>
        </p:txBody>
      </p:sp>
      <p:sp>
        <p:nvSpPr>
          <p:cNvPr id="7" name="TextBox 6">
            <a:extLst>
              <a:ext uri="{FF2B5EF4-FFF2-40B4-BE49-F238E27FC236}">
                <a16:creationId xmlns:a16="http://schemas.microsoft.com/office/drawing/2014/main" id="{AB495EBB-539C-D747-AB4D-FC1F50925DBA}"/>
              </a:ext>
            </a:extLst>
          </p:cNvPr>
          <p:cNvSpPr txBox="1"/>
          <p:nvPr userDrawn="1"/>
        </p:nvSpPr>
        <p:spPr>
          <a:xfrm>
            <a:off x="4911541" y="-1026350"/>
            <a:ext cx="2316480" cy="6247864"/>
          </a:xfrm>
          <a:prstGeom prst="rect">
            <a:avLst/>
          </a:prstGeom>
          <a:noFill/>
        </p:spPr>
        <p:txBody>
          <a:bodyPr wrap="square" rtlCol="0">
            <a:spAutoFit/>
          </a:bodyPr>
          <a:lstStyle/>
          <a:p>
            <a:r>
              <a:rPr lang="en-US" sz="40000" b="1" dirty="0">
                <a:solidFill>
                  <a:schemeClr val="bg1"/>
                </a:solidFill>
                <a:latin typeface="Pragati Narrow" panose="020B0506020202020B04" pitchFamily="34" charset="77"/>
                <a:cs typeface="Pragati Narrow" panose="020B0506020202020B04" pitchFamily="34" charset="77"/>
              </a:rPr>
              <a:t>“</a:t>
            </a:r>
          </a:p>
        </p:txBody>
      </p:sp>
      <p:sp>
        <p:nvSpPr>
          <p:cNvPr id="14" name="Text Placeholder 11">
            <a:extLst>
              <a:ext uri="{FF2B5EF4-FFF2-40B4-BE49-F238E27FC236}">
                <a16:creationId xmlns:a16="http://schemas.microsoft.com/office/drawing/2014/main" id="{AECD4E82-655E-034F-B7C4-4ED8575A1427}"/>
              </a:ext>
            </a:extLst>
          </p:cNvPr>
          <p:cNvSpPr>
            <a:spLocks noGrp="1"/>
          </p:cNvSpPr>
          <p:nvPr>
            <p:ph type="body" sz="quarter" idx="13" hasCustomPrompt="1"/>
          </p:nvPr>
        </p:nvSpPr>
        <p:spPr>
          <a:xfrm>
            <a:off x="3440880" y="5497489"/>
            <a:ext cx="5257800" cy="586311"/>
          </a:xfrm>
        </p:spPr>
        <p:txBody>
          <a:bodyPr>
            <a:normAutofit/>
          </a:bodyPr>
          <a:lstStyle>
            <a:lvl1pPr marL="0" indent="0" algn="ctr">
              <a:buFontTx/>
              <a:buNone/>
              <a:defRPr sz="1600" b="1" i="0">
                <a:solidFill>
                  <a:schemeClr val="bg1"/>
                </a:solidFill>
                <a:latin typeface="Nunito Sans Black" pitchFamily="2" charset="77"/>
                <a:cs typeface="Pragati Narrow" panose="020B0506020202020B04" pitchFamily="34" charset="77"/>
              </a:defRPr>
            </a:lvl1pPr>
          </a:lstStyle>
          <a:p>
            <a:pPr lvl="0"/>
            <a:r>
              <a:rPr lang="en-US" dirty="0"/>
              <a:t>- John Smith, Job Title</a:t>
            </a:r>
          </a:p>
        </p:txBody>
      </p:sp>
      <p:sp>
        <p:nvSpPr>
          <p:cNvPr id="15" name="Title 1">
            <a:extLst>
              <a:ext uri="{FF2B5EF4-FFF2-40B4-BE49-F238E27FC236}">
                <a16:creationId xmlns:a16="http://schemas.microsoft.com/office/drawing/2014/main" id="{FC92F06A-4ED8-404F-A322-B6967A295246}"/>
              </a:ext>
            </a:extLst>
          </p:cNvPr>
          <p:cNvSpPr>
            <a:spLocks noGrp="1"/>
          </p:cNvSpPr>
          <p:nvPr>
            <p:ph type="title" hasCustomPrompt="1"/>
          </p:nvPr>
        </p:nvSpPr>
        <p:spPr>
          <a:xfrm>
            <a:off x="1213662" y="1636486"/>
            <a:ext cx="9712236" cy="3850166"/>
          </a:xfrm>
        </p:spPr>
        <p:txBody>
          <a:bodyPr anchor="ctr">
            <a:normAutofit/>
          </a:bodyPr>
          <a:lstStyle>
            <a:lvl1pPr algn="ctr">
              <a:defRPr sz="2400" b="0">
                <a:solidFill>
                  <a:schemeClr val="bg1"/>
                </a:solidFill>
                <a:latin typeface="IBM Plex Serif" panose="02060503050406000203" pitchFamily="18" charset="77"/>
              </a:defRPr>
            </a:lvl1pPr>
          </a:lstStyle>
          <a:p>
            <a:r>
              <a:rPr lang="en-US" dirty="0"/>
              <a:t>“This is a 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Tree>
    <p:extLst>
      <p:ext uri="{BB962C8B-B14F-4D97-AF65-F5344CB8AC3E}">
        <p14:creationId xmlns:p14="http://schemas.microsoft.com/office/powerpoint/2010/main" val="1076491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99274-1773-854B-B09C-38792FE566BA}"/>
              </a:ext>
            </a:extLst>
          </p:cNvPr>
          <p:cNvSpPr/>
          <p:nvPr userDrawn="1"/>
        </p:nvSpPr>
        <p:spPr>
          <a:xfrm>
            <a:off x="-2" y="0"/>
            <a:ext cx="12192000" cy="6858000"/>
          </a:xfrm>
          <a:prstGeom prst="rect">
            <a:avLst/>
          </a:prstGeom>
          <a:solidFill>
            <a:srgbClr val="5E9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61E46926-5653-1846-ADC7-9C0874DF3B2D}"/>
              </a:ext>
            </a:extLst>
          </p:cNvPr>
          <p:cNvPicPr>
            <a:picLocks noChangeAspect="1"/>
          </p:cNvPicPr>
          <p:nvPr userDrawn="1"/>
        </p:nvPicPr>
        <p:blipFill>
          <a:blip r:embed="rId2"/>
          <a:stretch>
            <a:fillRect/>
          </a:stretch>
        </p:blipFill>
        <p:spPr>
          <a:xfrm>
            <a:off x="-4" y="0"/>
            <a:ext cx="6096000" cy="6858000"/>
          </a:xfrm>
          <a:prstGeom prst="rect">
            <a:avLst/>
          </a:prstGeom>
        </p:spPr>
      </p:pic>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7" cy="2247540"/>
          </a:xfrm>
        </p:spPr>
        <p:txBody>
          <a:bodyPr anchor="ctr">
            <a:normAutofit/>
          </a:bodyPr>
          <a:lstStyle>
            <a:lvl1pPr>
              <a:defRPr sz="3200">
                <a:solidFill>
                  <a:schemeClr val="bg1"/>
                </a:solidFill>
              </a:defRPr>
            </a:lvl1pPr>
          </a:lstStyle>
          <a:p>
            <a:r>
              <a:rPr lang="en-US" dirty="0"/>
              <a:t>SECTION TITLE</a:t>
            </a:r>
          </a:p>
        </p:txBody>
      </p:sp>
      <p:sp>
        <p:nvSpPr>
          <p:cNvPr id="4" name="Picture Placeholder 3">
            <a:extLst>
              <a:ext uri="{FF2B5EF4-FFF2-40B4-BE49-F238E27FC236}">
                <a16:creationId xmlns:a16="http://schemas.microsoft.com/office/drawing/2014/main" id="{5789DA06-5C85-A34B-9410-7A38D791F410}"/>
              </a:ext>
            </a:extLst>
          </p:cNvPr>
          <p:cNvSpPr>
            <a:spLocks noGrp="1"/>
          </p:cNvSpPr>
          <p:nvPr>
            <p:ph type="pic" sz="quarter" idx="10" hasCustomPrompt="1"/>
          </p:nvPr>
        </p:nvSpPr>
        <p:spPr>
          <a:xfrm>
            <a:off x="6096000" y="0"/>
            <a:ext cx="6096000" cy="6858000"/>
          </a:xfrm>
        </p:spPr>
        <p:txBody>
          <a:bodyPr anchor="ctr"/>
          <a:lstStyle>
            <a:lvl1pPr marL="0" indent="0" algn="ctr">
              <a:buFontTx/>
              <a:buNone/>
              <a:defRPr/>
            </a:lvl1pPr>
          </a:lstStyle>
          <a:p>
            <a:r>
              <a:rPr lang="en-US" dirty="0"/>
              <a:t>Drag and drop photo and copy/paste logo from earlier slides</a:t>
            </a:r>
          </a:p>
        </p:txBody>
      </p:sp>
    </p:spTree>
    <p:extLst>
      <p:ext uri="{BB962C8B-B14F-4D97-AF65-F5344CB8AC3E}">
        <p14:creationId xmlns:p14="http://schemas.microsoft.com/office/powerpoint/2010/main" val="3222431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398C7A-A064-7B44-AB7D-3073400EA91C}"/>
              </a:ext>
            </a:extLst>
          </p:cNvPr>
          <p:cNvSpPr/>
          <p:nvPr userDrawn="1"/>
        </p:nvSpPr>
        <p:spPr>
          <a:xfrm>
            <a:off x="-2" y="0"/>
            <a:ext cx="12192000" cy="6858000"/>
          </a:xfrm>
          <a:prstGeom prst="rect">
            <a:avLst/>
          </a:prstGeom>
          <a:solidFill>
            <a:srgbClr val="5E9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4E8E06C1-4CC4-7040-9868-EC85A7503FDB}"/>
              </a:ext>
            </a:extLst>
          </p:cNvPr>
          <p:cNvPicPr>
            <a:picLocks noChangeAspect="1"/>
          </p:cNvPicPr>
          <p:nvPr userDrawn="1"/>
        </p:nvPicPr>
        <p:blipFill>
          <a:blip r:embed="rId2"/>
          <a:stretch>
            <a:fillRect/>
          </a:stretch>
        </p:blipFill>
        <p:spPr>
          <a:xfrm>
            <a:off x="-2" y="0"/>
            <a:ext cx="6096000" cy="6858000"/>
          </a:xfrm>
          <a:prstGeom prst="rect">
            <a:avLst/>
          </a:prstGeom>
        </p:spPr>
      </p:pic>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chemeClr val="bg1"/>
                </a:solidFill>
              </a:defRPr>
            </a:lvl1pPr>
          </a:lstStyle>
          <a:p>
            <a:fld id="{76DE0E52-0D84-C146-8DD2-C78D42EF69CD}" type="slidenum">
              <a:rPr lang="en-US" smtClean="0"/>
              <a:pPr/>
              <a:t>‹#›</a:t>
            </a:fld>
            <a:endParaRPr lang="en-US" dirty="0"/>
          </a:p>
        </p:txBody>
      </p:sp>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33845" y="2199190"/>
            <a:ext cx="5547037" cy="2247540"/>
          </a:xfrm>
        </p:spPr>
        <p:txBody>
          <a:bodyPr anchor="ctr">
            <a:normAutofit/>
          </a:bodyPr>
          <a:lstStyle>
            <a:lvl1pPr>
              <a:defRPr sz="3200">
                <a:solidFill>
                  <a:schemeClr val="bg1"/>
                </a:solidFill>
              </a:defRPr>
            </a:lvl1pPr>
          </a:lstStyle>
          <a:p>
            <a:r>
              <a:rPr lang="en-US" dirty="0"/>
              <a:t>SECTION DIVIDER</a:t>
            </a:r>
          </a:p>
        </p:txBody>
      </p:sp>
    </p:spTree>
    <p:extLst>
      <p:ext uri="{BB962C8B-B14F-4D97-AF65-F5344CB8AC3E}">
        <p14:creationId xmlns:p14="http://schemas.microsoft.com/office/powerpoint/2010/main" val="2480437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499DA1-3A29-A54E-A45D-9B1AEE59DC64}"/>
              </a:ext>
            </a:extLst>
          </p:cNvPr>
          <p:cNvSpPr/>
          <p:nvPr userDrawn="1"/>
        </p:nvSpPr>
        <p:spPr>
          <a:xfrm>
            <a:off x="0" y="0"/>
            <a:ext cx="12192000" cy="6858000"/>
          </a:xfrm>
          <a:prstGeom prst="rect">
            <a:avLst/>
          </a:prstGeom>
          <a:solidFill>
            <a:srgbClr val="5E9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5E9BC6"/>
                </a:solidFill>
              </a:ln>
            </a:endParaRPr>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chemeClr val="bg1"/>
                </a:solidFill>
              </a:defRPr>
            </a:lvl1pPr>
          </a:lstStyle>
          <a:p>
            <a:fld id="{76DE0E52-0D84-C146-8DD2-C78D42EF69CD}" type="slidenum">
              <a:rPr lang="en-US" smtClean="0"/>
              <a:pPr/>
              <a:t>‹#›</a:t>
            </a:fld>
            <a:endParaRPr lang="en-US" dirty="0"/>
          </a:p>
        </p:txBody>
      </p:sp>
      <p:sp>
        <p:nvSpPr>
          <p:cNvPr id="14" name="Text Placeholder 11">
            <a:extLst>
              <a:ext uri="{FF2B5EF4-FFF2-40B4-BE49-F238E27FC236}">
                <a16:creationId xmlns:a16="http://schemas.microsoft.com/office/drawing/2014/main" id="{AECD4E82-655E-034F-B7C4-4ED8575A1427}"/>
              </a:ext>
            </a:extLst>
          </p:cNvPr>
          <p:cNvSpPr>
            <a:spLocks noGrp="1"/>
          </p:cNvSpPr>
          <p:nvPr>
            <p:ph type="body" sz="quarter" idx="13" hasCustomPrompt="1"/>
          </p:nvPr>
        </p:nvSpPr>
        <p:spPr>
          <a:xfrm>
            <a:off x="3440880" y="5497489"/>
            <a:ext cx="5257800" cy="586311"/>
          </a:xfrm>
        </p:spPr>
        <p:txBody>
          <a:bodyPr>
            <a:normAutofit/>
          </a:bodyPr>
          <a:lstStyle>
            <a:lvl1pPr marL="0" indent="0" algn="ctr">
              <a:buFontTx/>
              <a:buNone/>
              <a:defRPr sz="1800" b="1" i="0">
                <a:solidFill>
                  <a:schemeClr val="bg1"/>
                </a:solidFill>
                <a:latin typeface="Nunito Sans Black" pitchFamily="2" charset="77"/>
                <a:cs typeface="Pragati Narrow" panose="020B0506020202020B04" pitchFamily="34" charset="77"/>
              </a:defRPr>
            </a:lvl1pPr>
          </a:lstStyle>
          <a:p>
            <a:pPr lvl="0"/>
            <a:r>
              <a:rPr lang="en-US" dirty="0"/>
              <a:t>- John Smith, Job Title</a:t>
            </a:r>
          </a:p>
        </p:txBody>
      </p:sp>
      <p:sp>
        <p:nvSpPr>
          <p:cNvPr id="15" name="Title 1">
            <a:extLst>
              <a:ext uri="{FF2B5EF4-FFF2-40B4-BE49-F238E27FC236}">
                <a16:creationId xmlns:a16="http://schemas.microsoft.com/office/drawing/2014/main" id="{FC92F06A-4ED8-404F-A322-B6967A295246}"/>
              </a:ext>
            </a:extLst>
          </p:cNvPr>
          <p:cNvSpPr>
            <a:spLocks noGrp="1"/>
          </p:cNvSpPr>
          <p:nvPr>
            <p:ph type="title" hasCustomPrompt="1"/>
          </p:nvPr>
        </p:nvSpPr>
        <p:spPr>
          <a:xfrm>
            <a:off x="1213662" y="1636486"/>
            <a:ext cx="9712236" cy="3850166"/>
          </a:xfrm>
        </p:spPr>
        <p:txBody>
          <a:bodyPr anchor="ctr">
            <a:normAutofit/>
          </a:bodyPr>
          <a:lstStyle>
            <a:lvl1pPr algn="ctr">
              <a:defRPr sz="2400" b="0">
                <a:solidFill>
                  <a:schemeClr val="bg1"/>
                </a:solidFill>
                <a:latin typeface="IBM Plex Serif" panose="02060503050406000203" pitchFamily="18" charset="77"/>
              </a:defRPr>
            </a:lvl1pPr>
          </a:lstStyle>
          <a:p>
            <a:r>
              <a:rPr lang="en-US" dirty="0"/>
              <a:t>“This is a 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9" name="TextBox 8">
            <a:extLst>
              <a:ext uri="{FF2B5EF4-FFF2-40B4-BE49-F238E27FC236}">
                <a16:creationId xmlns:a16="http://schemas.microsoft.com/office/drawing/2014/main" id="{A29C2115-524D-364E-8BC0-B3E821E16F1E}"/>
              </a:ext>
            </a:extLst>
          </p:cNvPr>
          <p:cNvSpPr txBox="1"/>
          <p:nvPr userDrawn="1"/>
        </p:nvSpPr>
        <p:spPr>
          <a:xfrm>
            <a:off x="4911541" y="-1026350"/>
            <a:ext cx="2316480" cy="6247864"/>
          </a:xfrm>
          <a:prstGeom prst="rect">
            <a:avLst/>
          </a:prstGeom>
          <a:noFill/>
        </p:spPr>
        <p:txBody>
          <a:bodyPr wrap="square" rtlCol="0">
            <a:spAutoFit/>
          </a:bodyPr>
          <a:lstStyle/>
          <a:p>
            <a:r>
              <a:rPr lang="en-US" sz="40000" b="1" dirty="0">
                <a:solidFill>
                  <a:schemeClr val="bg1"/>
                </a:solidFill>
                <a:latin typeface="Pragati Narrow" panose="020B0506020202020B04" pitchFamily="34" charset="77"/>
                <a:cs typeface="Pragati Narrow" panose="020B0506020202020B04" pitchFamily="34" charset="77"/>
              </a:rPr>
              <a:t>“</a:t>
            </a:r>
          </a:p>
        </p:txBody>
      </p:sp>
    </p:spTree>
    <p:extLst>
      <p:ext uri="{BB962C8B-B14F-4D97-AF65-F5344CB8AC3E}">
        <p14:creationId xmlns:p14="http://schemas.microsoft.com/office/powerpoint/2010/main" val="4154225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53C9CD-5C97-C945-853B-30A7AFB6C5AA}"/>
              </a:ext>
            </a:extLst>
          </p:cNvPr>
          <p:cNvSpPr/>
          <p:nvPr userDrawn="1"/>
        </p:nvSpPr>
        <p:spPr>
          <a:xfrm>
            <a:off x="0" y="1"/>
            <a:ext cx="12192000" cy="6857998"/>
          </a:xfrm>
          <a:prstGeom prst="rect">
            <a:avLst/>
          </a:prstGeom>
          <a:solidFill>
            <a:srgbClr val="D29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ackground pattern&#10;&#10;Description automatically generated">
            <a:extLst>
              <a:ext uri="{FF2B5EF4-FFF2-40B4-BE49-F238E27FC236}">
                <a16:creationId xmlns:a16="http://schemas.microsoft.com/office/drawing/2014/main" id="{F334CEAB-51F3-5D49-B049-628499710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07100" cy="6858000"/>
          </a:xfrm>
          <a:prstGeom prst="rect">
            <a:avLst/>
          </a:prstGeom>
        </p:spPr>
      </p:pic>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13064" y="2199190"/>
            <a:ext cx="5567817" cy="2247540"/>
          </a:xfrm>
        </p:spPr>
        <p:txBody>
          <a:bodyPr anchor="ctr">
            <a:normAutofit/>
          </a:bodyPr>
          <a:lstStyle>
            <a:lvl1pPr>
              <a:defRPr sz="3200">
                <a:solidFill>
                  <a:srgbClr val="373A35"/>
                </a:solidFill>
              </a:defRPr>
            </a:lvl1pPr>
          </a:lstStyle>
          <a:p>
            <a:r>
              <a:rPr lang="en-US" dirty="0"/>
              <a:t>SECTION TITLE</a:t>
            </a:r>
          </a:p>
        </p:txBody>
      </p:sp>
      <p:sp>
        <p:nvSpPr>
          <p:cNvPr id="4" name="Picture Placeholder 3">
            <a:extLst>
              <a:ext uri="{FF2B5EF4-FFF2-40B4-BE49-F238E27FC236}">
                <a16:creationId xmlns:a16="http://schemas.microsoft.com/office/drawing/2014/main" id="{5789DA06-5C85-A34B-9410-7A38D791F410}"/>
              </a:ext>
            </a:extLst>
          </p:cNvPr>
          <p:cNvSpPr>
            <a:spLocks noGrp="1"/>
          </p:cNvSpPr>
          <p:nvPr>
            <p:ph type="pic" sz="quarter" idx="10" hasCustomPrompt="1"/>
          </p:nvPr>
        </p:nvSpPr>
        <p:spPr>
          <a:xfrm>
            <a:off x="6095999" y="0"/>
            <a:ext cx="6095999" cy="6858000"/>
          </a:xfrm>
        </p:spPr>
        <p:txBody>
          <a:bodyPr anchor="ctr"/>
          <a:lstStyle>
            <a:lvl1pPr marL="0" indent="0" algn="ctr">
              <a:buFontTx/>
              <a:buNone/>
              <a:defRPr/>
            </a:lvl1pPr>
          </a:lstStyle>
          <a:p>
            <a:r>
              <a:rPr lang="en-US" dirty="0"/>
              <a:t>Drag and drop photo and copy/paste logo from earlier slides</a:t>
            </a:r>
          </a:p>
        </p:txBody>
      </p:sp>
    </p:spTree>
    <p:extLst>
      <p:ext uri="{BB962C8B-B14F-4D97-AF65-F5344CB8AC3E}">
        <p14:creationId xmlns:p14="http://schemas.microsoft.com/office/powerpoint/2010/main" val="397946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vertical image 2">
    <p:spTree>
      <p:nvGrpSpPr>
        <p:cNvPr id="1" name=""/>
        <p:cNvGrpSpPr/>
        <p:nvPr/>
      </p:nvGrpSpPr>
      <p:grpSpPr>
        <a:xfrm>
          <a:off x="0" y="0"/>
          <a:ext cx="0" cy="0"/>
          <a:chOff x="0" y="0"/>
          <a:chExt cx="0" cy="0"/>
        </a:xfrm>
      </p:grpSpPr>
      <p:pic>
        <p:nvPicPr>
          <p:cNvPr id="11" name="Picture 10" descr="A picture containing text, sky, outdoor, street&#10;&#10;Description automatically generated">
            <a:extLst>
              <a:ext uri="{FF2B5EF4-FFF2-40B4-BE49-F238E27FC236}">
                <a16:creationId xmlns:a16="http://schemas.microsoft.com/office/drawing/2014/main" id="{2BED1925-374B-C843-B851-9A9027AF0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1"/>
            <a:ext cx="6096000" cy="6858001"/>
          </a:xfrm>
          <a:prstGeom prst="rect">
            <a:avLst/>
          </a:prstGeom>
        </p:spPr>
      </p:pic>
      <p:pic>
        <p:nvPicPr>
          <p:cNvPr id="10" name="Picture 9" descr="Background pattern&#10;&#10;Description automatically generated">
            <a:extLst>
              <a:ext uri="{FF2B5EF4-FFF2-40B4-BE49-F238E27FC236}">
                <a16:creationId xmlns:a16="http://schemas.microsoft.com/office/drawing/2014/main" id="{F20DF927-6389-4C4C-A829-041B96A892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6096000" cy="6858001"/>
          </a:xfrm>
          <a:prstGeom prst="rect">
            <a:avLst/>
          </a:prstGeom>
        </p:spPr>
      </p:pic>
      <p:sp>
        <p:nvSpPr>
          <p:cNvPr id="13" name="Rectangle 12">
            <a:extLst>
              <a:ext uri="{FF2B5EF4-FFF2-40B4-BE49-F238E27FC236}">
                <a16:creationId xmlns:a16="http://schemas.microsoft.com/office/drawing/2014/main" id="{316832CB-FFB8-144A-8AFA-36D3736DE510}"/>
              </a:ext>
            </a:extLst>
          </p:cNvPr>
          <p:cNvSpPr/>
          <p:nvPr userDrawn="1"/>
        </p:nvSpPr>
        <p:spPr>
          <a:xfrm>
            <a:off x="10396729" y="-4608"/>
            <a:ext cx="1795272" cy="1165896"/>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B7D0EC1E-DCF2-D841-AFCA-405D313191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8724" y="370583"/>
            <a:ext cx="1129719" cy="415800"/>
          </a:xfrm>
          <a:prstGeom prst="rect">
            <a:avLst/>
          </a:prstGeom>
        </p:spPr>
      </p:pic>
      <p:sp>
        <p:nvSpPr>
          <p:cNvPr id="17" name="Title 1">
            <a:extLst>
              <a:ext uri="{FF2B5EF4-FFF2-40B4-BE49-F238E27FC236}">
                <a16:creationId xmlns:a16="http://schemas.microsoft.com/office/drawing/2014/main" id="{AD91F5A8-863D-4D47-B695-3185C8BADD80}"/>
              </a:ext>
            </a:extLst>
          </p:cNvPr>
          <p:cNvSpPr>
            <a:spLocks noGrp="1"/>
          </p:cNvSpPr>
          <p:nvPr>
            <p:ph type="ctrTitle" hasCustomPrompt="1"/>
          </p:nvPr>
        </p:nvSpPr>
        <p:spPr>
          <a:xfrm>
            <a:off x="618744" y="563250"/>
            <a:ext cx="5257800" cy="1806936"/>
          </a:xfrm>
        </p:spPr>
        <p:txBody>
          <a:bodyPr anchor="b">
            <a:normAutofit/>
          </a:bodyPr>
          <a:lstStyle>
            <a:lvl1pPr algn="l">
              <a:defRPr sz="4000" b="1" i="0">
                <a:solidFill>
                  <a:schemeClr val="bg1"/>
                </a:solidFill>
                <a:latin typeface="Conneqt Black" pitchFamily="2" charset="0"/>
              </a:defRPr>
            </a:lvl1pPr>
          </a:lstStyle>
          <a:p>
            <a:r>
              <a:rPr lang="en-US" dirty="0"/>
              <a:t>TITLE</a:t>
            </a:r>
          </a:p>
        </p:txBody>
      </p:sp>
      <p:sp>
        <p:nvSpPr>
          <p:cNvPr id="19" name="Text Placeholder 11">
            <a:extLst>
              <a:ext uri="{FF2B5EF4-FFF2-40B4-BE49-F238E27FC236}">
                <a16:creationId xmlns:a16="http://schemas.microsoft.com/office/drawing/2014/main" id="{50E5CC47-2350-6D44-9E26-55CB31870C5C}"/>
              </a:ext>
            </a:extLst>
          </p:cNvPr>
          <p:cNvSpPr>
            <a:spLocks noGrp="1"/>
          </p:cNvSpPr>
          <p:nvPr>
            <p:ph type="body" sz="quarter" idx="10" hasCustomPrompt="1"/>
          </p:nvPr>
        </p:nvSpPr>
        <p:spPr>
          <a:xfrm>
            <a:off x="618744" y="2358610"/>
            <a:ext cx="5257800" cy="586311"/>
          </a:xfrm>
        </p:spPr>
        <p:txBody>
          <a:bodyPr/>
          <a:lstStyle>
            <a:lvl1pPr marL="0" indent="0">
              <a:buFontTx/>
              <a:buNone/>
              <a:defRPr sz="2000">
                <a:solidFill>
                  <a:srgbClr val="D29F1C"/>
                </a:solidFill>
                <a:latin typeface="Conneqt" pitchFamily="2" charset="0"/>
              </a:defRPr>
            </a:lvl1pPr>
          </a:lstStyle>
          <a:p>
            <a:pPr lvl="0"/>
            <a:r>
              <a:rPr lang="en-US" dirty="0"/>
              <a:t>SUBTITLE</a:t>
            </a:r>
          </a:p>
        </p:txBody>
      </p:sp>
      <p:sp>
        <p:nvSpPr>
          <p:cNvPr id="26" name="Text Placeholder 4">
            <a:extLst>
              <a:ext uri="{FF2B5EF4-FFF2-40B4-BE49-F238E27FC236}">
                <a16:creationId xmlns:a16="http://schemas.microsoft.com/office/drawing/2014/main" id="{01EB4854-2EFC-B543-BCC7-A5575900BF85}"/>
              </a:ext>
            </a:extLst>
          </p:cNvPr>
          <p:cNvSpPr>
            <a:spLocks noGrp="1"/>
          </p:cNvSpPr>
          <p:nvPr>
            <p:ph type="body" sz="quarter" idx="11" hasCustomPrompt="1"/>
          </p:nvPr>
        </p:nvSpPr>
        <p:spPr>
          <a:xfrm>
            <a:off x="619124" y="3840482"/>
            <a:ext cx="5257419" cy="307629"/>
          </a:xfrm>
        </p:spPr>
        <p:txBody>
          <a:bodyPr>
            <a:normAutofit/>
          </a:bodyPr>
          <a:lstStyle>
            <a:lvl1pPr marL="0" indent="0">
              <a:buNone/>
              <a:defRPr sz="2400">
                <a:solidFill>
                  <a:schemeClr val="bg1"/>
                </a:solidFill>
              </a:defRPr>
            </a:lvl1pPr>
          </a:lstStyle>
          <a:p>
            <a:pPr lvl="0"/>
            <a:r>
              <a:rPr lang="en-US" dirty="0"/>
              <a:t>Presenter Title</a:t>
            </a:r>
          </a:p>
        </p:txBody>
      </p:sp>
      <p:sp>
        <p:nvSpPr>
          <p:cNvPr id="27" name="Text Placeholder 6">
            <a:extLst>
              <a:ext uri="{FF2B5EF4-FFF2-40B4-BE49-F238E27FC236}">
                <a16:creationId xmlns:a16="http://schemas.microsoft.com/office/drawing/2014/main" id="{118013FA-D43B-7E4B-AF59-B55AAA803D0D}"/>
              </a:ext>
            </a:extLst>
          </p:cNvPr>
          <p:cNvSpPr>
            <a:spLocks noGrp="1"/>
          </p:cNvSpPr>
          <p:nvPr>
            <p:ph type="body" sz="quarter" idx="12" hasCustomPrompt="1"/>
          </p:nvPr>
        </p:nvSpPr>
        <p:spPr>
          <a:xfrm>
            <a:off x="619125" y="3384964"/>
            <a:ext cx="5257418" cy="348846"/>
          </a:xfrm>
        </p:spPr>
        <p:txBody>
          <a:bodyPr>
            <a:normAutofit/>
          </a:bodyPr>
          <a:lstStyle>
            <a:lvl1pPr marL="0" indent="0">
              <a:buNone/>
              <a:defRPr sz="2400" b="1">
                <a:solidFill>
                  <a:schemeClr val="bg1"/>
                </a:solidFill>
              </a:defRPr>
            </a:lvl1pPr>
          </a:lstStyle>
          <a:p>
            <a:pPr lvl="0"/>
            <a:r>
              <a:rPr lang="en-US" dirty="0"/>
              <a:t>Presenter Name</a:t>
            </a:r>
          </a:p>
        </p:txBody>
      </p:sp>
      <p:sp>
        <p:nvSpPr>
          <p:cNvPr id="28" name="Text Placeholder 22">
            <a:extLst>
              <a:ext uri="{FF2B5EF4-FFF2-40B4-BE49-F238E27FC236}">
                <a16:creationId xmlns:a16="http://schemas.microsoft.com/office/drawing/2014/main" id="{9A6207AE-671A-F241-8E07-B245734063A1}"/>
              </a:ext>
            </a:extLst>
          </p:cNvPr>
          <p:cNvSpPr>
            <a:spLocks noGrp="1"/>
          </p:cNvSpPr>
          <p:nvPr>
            <p:ph type="body" sz="quarter" idx="13" hasCustomPrompt="1"/>
          </p:nvPr>
        </p:nvSpPr>
        <p:spPr>
          <a:xfrm>
            <a:off x="619125" y="4272799"/>
            <a:ext cx="5257418" cy="364885"/>
          </a:xfrm>
        </p:spPr>
        <p:txBody>
          <a:bodyPr>
            <a:noAutofit/>
          </a:bodyPr>
          <a:lstStyle>
            <a:lvl1pPr marL="0" indent="0">
              <a:buNone/>
              <a:defRPr sz="2400">
                <a:solidFill>
                  <a:schemeClr val="bg1"/>
                </a:solidFill>
              </a:defRPr>
            </a:lvl1pPr>
          </a:lstStyle>
          <a:p>
            <a:pPr lvl="0"/>
            <a:r>
              <a:rPr lang="en-US" dirty="0" err="1"/>
              <a:t>dd.mm.yyyy</a:t>
            </a:r>
            <a:endParaRPr lang="en-US" dirty="0"/>
          </a:p>
        </p:txBody>
      </p:sp>
    </p:spTree>
    <p:extLst>
      <p:ext uri="{BB962C8B-B14F-4D97-AF65-F5344CB8AC3E}">
        <p14:creationId xmlns:p14="http://schemas.microsoft.com/office/powerpoint/2010/main" val="3616282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C79A1A-0181-874D-9047-3D038D1859E3}"/>
              </a:ext>
            </a:extLst>
          </p:cNvPr>
          <p:cNvSpPr/>
          <p:nvPr userDrawn="1"/>
        </p:nvSpPr>
        <p:spPr>
          <a:xfrm>
            <a:off x="0" y="1"/>
            <a:ext cx="12217400" cy="6857998"/>
          </a:xfrm>
          <a:prstGeom prst="rect">
            <a:avLst/>
          </a:prstGeom>
          <a:solidFill>
            <a:srgbClr val="D29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ckground pattern&#10;&#10;Description automatically generated">
            <a:extLst>
              <a:ext uri="{FF2B5EF4-FFF2-40B4-BE49-F238E27FC236}">
                <a16:creationId xmlns:a16="http://schemas.microsoft.com/office/drawing/2014/main" id="{48C5CBB1-382D-C744-A82F-D2C7E8D737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07100" cy="6858000"/>
          </a:xfrm>
          <a:prstGeom prst="rect">
            <a:avLst/>
          </a:prstGeom>
        </p:spPr>
      </p:pic>
      <p:sp>
        <p:nvSpPr>
          <p:cNvPr id="2" name="Title 1">
            <a:extLst>
              <a:ext uri="{FF2B5EF4-FFF2-40B4-BE49-F238E27FC236}">
                <a16:creationId xmlns:a16="http://schemas.microsoft.com/office/drawing/2014/main" id="{2CC54D40-94FF-FA49-9413-7FA0982D442D}"/>
              </a:ext>
            </a:extLst>
          </p:cNvPr>
          <p:cNvSpPr>
            <a:spLocks noGrp="1"/>
          </p:cNvSpPr>
          <p:nvPr>
            <p:ph type="title" hasCustomPrompt="1"/>
          </p:nvPr>
        </p:nvSpPr>
        <p:spPr>
          <a:xfrm>
            <a:off x="602673" y="2199190"/>
            <a:ext cx="5578209" cy="2247540"/>
          </a:xfrm>
        </p:spPr>
        <p:txBody>
          <a:bodyPr anchor="ctr">
            <a:normAutofit/>
          </a:bodyPr>
          <a:lstStyle>
            <a:lvl1pPr>
              <a:defRPr sz="3200">
                <a:solidFill>
                  <a:srgbClr val="373A35"/>
                </a:solidFill>
              </a:defRPr>
            </a:lvl1pPr>
          </a:lstStyle>
          <a:p>
            <a:r>
              <a:rPr lang="en-US" dirty="0"/>
              <a:t>SECTION DIVIDER</a:t>
            </a:r>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rgbClr val="373A35"/>
                </a:solidFill>
              </a:defRPr>
            </a:lvl1pPr>
          </a:lstStyle>
          <a:p>
            <a:fld id="{76DE0E52-0D84-C146-8DD2-C78D42EF69CD}" type="slidenum">
              <a:rPr lang="en-US" smtClean="0"/>
              <a:pPr/>
              <a:t>‹#›</a:t>
            </a:fld>
            <a:endParaRPr lang="en-US" dirty="0"/>
          </a:p>
        </p:txBody>
      </p:sp>
    </p:spTree>
    <p:extLst>
      <p:ext uri="{BB962C8B-B14F-4D97-AF65-F5344CB8AC3E}">
        <p14:creationId xmlns:p14="http://schemas.microsoft.com/office/powerpoint/2010/main" val="1318645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 go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C4B9-7671-1749-ACFC-D3D601513330}"/>
              </a:ext>
            </a:extLst>
          </p:cNvPr>
          <p:cNvSpPr/>
          <p:nvPr userDrawn="1"/>
        </p:nvSpPr>
        <p:spPr>
          <a:xfrm>
            <a:off x="0" y="0"/>
            <a:ext cx="12192000" cy="6858000"/>
          </a:xfrm>
          <a:prstGeom prst="rect">
            <a:avLst/>
          </a:prstGeom>
          <a:solidFill>
            <a:srgbClr val="D29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5E9BC6"/>
                </a:solidFill>
              </a:ln>
            </a:endParaRPr>
          </a:p>
        </p:txBody>
      </p:sp>
      <p:sp>
        <p:nvSpPr>
          <p:cNvPr id="6" name="Slide Number Placeholder 5">
            <a:extLst>
              <a:ext uri="{FF2B5EF4-FFF2-40B4-BE49-F238E27FC236}">
                <a16:creationId xmlns:a16="http://schemas.microsoft.com/office/drawing/2014/main" id="{7EFBC1E3-3ADC-184D-8364-E469D084AD50}"/>
              </a:ext>
            </a:extLst>
          </p:cNvPr>
          <p:cNvSpPr>
            <a:spLocks noGrp="1"/>
          </p:cNvSpPr>
          <p:nvPr>
            <p:ph type="sldNum" sz="quarter" idx="12"/>
          </p:nvPr>
        </p:nvSpPr>
        <p:spPr/>
        <p:txBody>
          <a:bodyPr/>
          <a:lstStyle>
            <a:lvl1pPr>
              <a:defRPr>
                <a:solidFill>
                  <a:srgbClr val="373A35"/>
                </a:solidFill>
              </a:defRPr>
            </a:lvl1pPr>
          </a:lstStyle>
          <a:p>
            <a:fld id="{76DE0E52-0D84-C146-8DD2-C78D42EF69CD}" type="slidenum">
              <a:rPr lang="en-US" smtClean="0"/>
              <a:pPr/>
              <a:t>‹#›</a:t>
            </a:fld>
            <a:endParaRPr lang="en-US" dirty="0"/>
          </a:p>
        </p:txBody>
      </p:sp>
      <p:sp>
        <p:nvSpPr>
          <p:cNvPr id="14" name="Text Placeholder 11">
            <a:extLst>
              <a:ext uri="{FF2B5EF4-FFF2-40B4-BE49-F238E27FC236}">
                <a16:creationId xmlns:a16="http://schemas.microsoft.com/office/drawing/2014/main" id="{AECD4E82-655E-034F-B7C4-4ED8575A1427}"/>
              </a:ext>
            </a:extLst>
          </p:cNvPr>
          <p:cNvSpPr>
            <a:spLocks noGrp="1"/>
          </p:cNvSpPr>
          <p:nvPr>
            <p:ph type="body" sz="quarter" idx="13" hasCustomPrompt="1"/>
          </p:nvPr>
        </p:nvSpPr>
        <p:spPr>
          <a:xfrm>
            <a:off x="3440880" y="5497489"/>
            <a:ext cx="5257800" cy="586311"/>
          </a:xfrm>
        </p:spPr>
        <p:txBody>
          <a:bodyPr>
            <a:normAutofit/>
          </a:bodyPr>
          <a:lstStyle>
            <a:lvl1pPr marL="0" indent="0" algn="ctr">
              <a:buFontTx/>
              <a:buNone/>
              <a:defRPr sz="1600" b="1" i="0">
                <a:solidFill>
                  <a:srgbClr val="373A35"/>
                </a:solidFill>
                <a:latin typeface="Nunito Sans Black" pitchFamily="2" charset="77"/>
                <a:cs typeface="Pragati Narrow" panose="020B0506020202020B04" pitchFamily="34" charset="77"/>
              </a:defRPr>
            </a:lvl1pPr>
          </a:lstStyle>
          <a:p>
            <a:pPr lvl="0"/>
            <a:r>
              <a:rPr lang="en-US" dirty="0"/>
              <a:t>- John Smith, Job Title</a:t>
            </a:r>
          </a:p>
        </p:txBody>
      </p:sp>
      <p:sp>
        <p:nvSpPr>
          <p:cNvPr id="15" name="Title 1">
            <a:extLst>
              <a:ext uri="{FF2B5EF4-FFF2-40B4-BE49-F238E27FC236}">
                <a16:creationId xmlns:a16="http://schemas.microsoft.com/office/drawing/2014/main" id="{FC92F06A-4ED8-404F-A322-B6967A295246}"/>
              </a:ext>
            </a:extLst>
          </p:cNvPr>
          <p:cNvSpPr>
            <a:spLocks noGrp="1"/>
          </p:cNvSpPr>
          <p:nvPr>
            <p:ph type="title" hasCustomPrompt="1"/>
          </p:nvPr>
        </p:nvSpPr>
        <p:spPr>
          <a:xfrm>
            <a:off x="1213662" y="1636486"/>
            <a:ext cx="9712236" cy="3850166"/>
          </a:xfrm>
        </p:spPr>
        <p:txBody>
          <a:bodyPr anchor="ctr">
            <a:normAutofit/>
          </a:bodyPr>
          <a:lstStyle>
            <a:lvl1pPr algn="ctr">
              <a:defRPr sz="2400" b="0">
                <a:solidFill>
                  <a:srgbClr val="373A35"/>
                </a:solidFill>
                <a:latin typeface="IBM Plex Serif" panose="02060503050406000203" pitchFamily="18" charset="77"/>
              </a:defRPr>
            </a:lvl1pPr>
          </a:lstStyle>
          <a:p>
            <a:r>
              <a:rPr lang="en-US" dirty="0"/>
              <a:t>“This is a pull quote.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1" name="TextBox 10">
            <a:extLst>
              <a:ext uri="{FF2B5EF4-FFF2-40B4-BE49-F238E27FC236}">
                <a16:creationId xmlns:a16="http://schemas.microsoft.com/office/drawing/2014/main" id="{2B603C3F-2473-934E-8324-35CE1D9D021D}"/>
              </a:ext>
            </a:extLst>
          </p:cNvPr>
          <p:cNvSpPr txBox="1"/>
          <p:nvPr userDrawn="1"/>
        </p:nvSpPr>
        <p:spPr>
          <a:xfrm>
            <a:off x="4911541" y="-1026350"/>
            <a:ext cx="2316480" cy="6247864"/>
          </a:xfrm>
          <a:prstGeom prst="rect">
            <a:avLst/>
          </a:prstGeom>
          <a:noFill/>
        </p:spPr>
        <p:txBody>
          <a:bodyPr wrap="square" rtlCol="0">
            <a:spAutoFit/>
          </a:bodyPr>
          <a:lstStyle/>
          <a:p>
            <a:r>
              <a:rPr lang="en-US" sz="40000" b="1" dirty="0">
                <a:solidFill>
                  <a:schemeClr val="bg1"/>
                </a:solidFill>
                <a:latin typeface="Pragati Narrow" panose="020B0506020202020B04" pitchFamily="34" charset="77"/>
                <a:cs typeface="Pragati Narrow" panose="020B0506020202020B04" pitchFamily="34" charset="77"/>
              </a:rPr>
              <a:t>“</a:t>
            </a:r>
          </a:p>
        </p:txBody>
      </p:sp>
    </p:spTree>
    <p:extLst>
      <p:ext uri="{BB962C8B-B14F-4D97-AF65-F5344CB8AC3E}">
        <p14:creationId xmlns:p14="http://schemas.microsoft.com/office/powerpoint/2010/main" val="3211370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07D1E8-8AE6-2444-AE8A-BEA0F9CDC69F}"/>
              </a:ext>
            </a:extLst>
          </p:cNvPr>
          <p:cNvSpPr>
            <a:spLocks noGrp="1"/>
          </p:cNvSpPr>
          <p:nvPr>
            <p:ph type="pic" sz="quarter" idx="13" hasCustomPrompt="1"/>
          </p:nvPr>
        </p:nvSpPr>
        <p:spPr>
          <a:xfrm>
            <a:off x="0" y="0"/>
            <a:ext cx="12192000" cy="6858000"/>
          </a:xfrm>
        </p:spPr>
        <p:txBody>
          <a:bodyPr anchor="ctr"/>
          <a:lstStyle>
            <a:lvl1pPr marL="0" indent="0" algn="ctr">
              <a:buFontTx/>
              <a:buNone/>
              <a:defRPr/>
            </a:lvl1pPr>
          </a:lstStyle>
          <a:p>
            <a:r>
              <a:rPr lang="en-US" dirty="0"/>
              <a:t>Drag and drop photo and copy/paste logo from earlier slides</a:t>
            </a:r>
          </a:p>
        </p:txBody>
      </p:sp>
    </p:spTree>
    <p:extLst>
      <p:ext uri="{BB962C8B-B14F-4D97-AF65-F5344CB8AC3E}">
        <p14:creationId xmlns:p14="http://schemas.microsoft.com/office/powerpoint/2010/main" val="296586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E1BDF7-0517-47B2-B13D-3CD77B69E8C8}" type="datetime1">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E0E52-0D84-C146-8DD2-C78D42EF69CD}" type="slidenum">
              <a:rPr lang="en-US" smtClean="0"/>
              <a:t>‹#›</a:t>
            </a:fld>
            <a:endParaRPr lang="en-US"/>
          </a:p>
        </p:txBody>
      </p:sp>
    </p:spTree>
    <p:extLst>
      <p:ext uri="{BB962C8B-B14F-4D97-AF65-F5344CB8AC3E}">
        <p14:creationId xmlns:p14="http://schemas.microsoft.com/office/powerpoint/2010/main" val="1623468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5178-AAD9-4895-8BAA-41B906A3FF60}" type="datetime1">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E0E52-0D84-C146-8DD2-C78D42EF69CD}" type="slidenum">
              <a:rPr lang="en-US" smtClean="0"/>
              <a:pPr/>
              <a:t>‹#›</a:t>
            </a:fld>
            <a:endParaRPr lang="en-US" dirty="0"/>
          </a:p>
        </p:txBody>
      </p:sp>
    </p:spTree>
    <p:extLst>
      <p:ext uri="{BB962C8B-B14F-4D97-AF65-F5344CB8AC3E}">
        <p14:creationId xmlns:p14="http://schemas.microsoft.com/office/powerpoint/2010/main" val="736768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B7C45-BB0C-431C-B678-4196E82C91B1}" type="datetime1">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E0E52-0D84-C146-8DD2-C78D42EF69CD}" type="slidenum">
              <a:rPr lang="en-US" smtClean="0"/>
              <a:t>‹#›</a:t>
            </a:fld>
            <a:endParaRPr lang="en-US"/>
          </a:p>
        </p:txBody>
      </p:sp>
    </p:spTree>
    <p:extLst>
      <p:ext uri="{BB962C8B-B14F-4D97-AF65-F5344CB8AC3E}">
        <p14:creationId xmlns:p14="http://schemas.microsoft.com/office/powerpoint/2010/main" val="2066332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640E94-E49A-4F8B-8A1F-B921DA276917}" type="datetime1">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E0E52-0D84-C146-8DD2-C78D42EF69CD}" type="slidenum">
              <a:rPr lang="en-US" smtClean="0"/>
              <a:pPr/>
              <a:t>‹#›</a:t>
            </a:fld>
            <a:endParaRPr lang="en-US" dirty="0"/>
          </a:p>
        </p:txBody>
      </p:sp>
    </p:spTree>
    <p:extLst>
      <p:ext uri="{BB962C8B-B14F-4D97-AF65-F5344CB8AC3E}">
        <p14:creationId xmlns:p14="http://schemas.microsoft.com/office/powerpoint/2010/main" val="3055994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3E4DF-CA92-4B0C-BC23-3F66E6D0F79B}" type="datetime1">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E0E52-0D84-C146-8DD2-C78D42EF69CD}" type="slidenum">
              <a:rPr lang="en-US" smtClean="0"/>
              <a:t>‹#›</a:t>
            </a:fld>
            <a:endParaRPr lang="en-US"/>
          </a:p>
        </p:txBody>
      </p:sp>
    </p:spTree>
    <p:extLst>
      <p:ext uri="{BB962C8B-B14F-4D97-AF65-F5344CB8AC3E}">
        <p14:creationId xmlns:p14="http://schemas.microsoft.com/office/powerpoint/2010/main" val="3919605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3EF92-464D-4915-9D1F-3DB8E47CAF48}" type="datetime1">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E0E52-0D84-C146-8DD2-C78D42EF69CD}" type="slidenum">
              <a:rPr lang="en-US" smtClean="0"/>
              <a:t>‹#›</a:t>
            </a:fld>
            <a:endParaRPr lang="en-US"/>
          </a:p>
        </p:txBody>
      </p:sp>
    </p:spTree>
    <p:extLst>
      <p:ext uri="{BB962C8B-B14F-4D97-AF65-F5344CB8AC3E}">
        <p14:creationId xmlns:p14="http://schemas.microsoft.com/office/powerpoint/2010/main" val="1542677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sldNum" idx="12"/>
          </p:nvPr>
        </p:nvSpPr>
        <p:spPr>
          <a:xfrm>
            <a:off x="92583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A338646B-6ADE-400D-99B8-02FADD323186}" type="datetime1">
              <a:rPr lang="en-US" smtClean="0"/>
              <a:t>4/21/2023</a:t>
            </a:fld>
            <a:endParaRPr/>
          </a:p>
        </p:txBody>
      </p:sp>
    </p:spTree>
    <p:extLst>
      <p:ext uri="{BB962C8B-B14F-4D97-AF65-F5344CB8AC3E}">
        <p14:creationId xmlns:p14="http://schemas.microsoft.com/office/powerpoint/2010/main" val="394914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vertical custom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028A7ED-8FD8-9445-809D-90AA7FC6D355}"/>
              </a:ext>
            </a:extLst>
          </p:cNvPr>
          <p:cNvSpPr>
            <a:spLocks noGrp="1"/>
          </p:cNvSpPr>
          <p:nvPr>
            <p:ph type="pic" sz="quarter" idx="11" hasCustomPrompt="1"/>
          </p:nvPr>
        </p:nvSpPr>
        <p:spPr>
          <a:xfrm>
            <a:off x="6096000" y="-4763"/>
            <a:ext cx="6096000" cy="6862763"/>
          </a:xfrm>
        </p:spPr>
        <p:txBody>
          <a:bodyPr anchor="ctr"/>
          <a:lstStyle>
            <a:lvl1pPr marL="0" indent="0" algn="ctr">
              <a:buFontTx/>
              <a:buNone/>
              <a:defRPr/>
            </a:lvl1pPr>
          </a:lstStyle>
          <a:p>
            <a:r>
              <a:rPr lang="en-US" dirty="0"/>
              <a:t>Drag and drop photo and copy/paste logo from earlier slides</a:t>
            </a:r>
          </a:p>
        </p:txBody>
      </p:sp>
      <p:pic>
        <p:nvPicPr>
          <p:cNvPr id="10" name="Picture 9" descr="Background pattern&#10;&#10;Description automatically generated">
            <a:extLst>
              <a:ext uri="{FF2B5EF4-FFF2-40B4-BE49-F238E27FC236}">
                <a16:creationId xmlns:a16="http://schemas.microsoft.com/office/drawing/2014/main" id="{F20DF927-6389-4C4C-A829-041B96A89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096000" cy="6858001"/>
          </a:xfrm>
          <a:prstGeom prst="rect">
            <a:avLst/>
          </a:prstGeom>
        </p:spPr>
      </p:pic>
      <p:sp>
        <p:nvSpPr>
          <p:cNvPr id="8" name="Title 1">
            <a:extLst>
              <a:ext uri="{FF2B5EF4-FFF2-40B4-BE49-F238E27FC236}">
                <a16:creationId xmlns:a16="http://schemas.microsoft.com/office/drawing/2014/main" id="{EF7CC421-4C12-504D-A321-3836F5168A35}"/>
              </a:ext>
            </a:extLst>
          </p:cNvPr>
          <p:cNvSpPr>
            <a:spLocks noGrp="1"/>
          </p:cNvSpPr>
          <p:nvPr>
            <p:ph type="ctrTitle" hasCustomPrompt="1"/>
          </p:nvPr>
        </p:nvSpPr>
        <p:spPr>
          <a:xfrm>
            <a:off x="618744" y="563250"/>
            <a:ext cx="5257800" cy="1806936"/>
          </a:xfrm>
        </p:spPr>
        <p:txBody>
          <a:bodyPr anchor="b">
            <a:normAutofit/>
          </a:bodyPr>
          <a:lstStyle>
            <a:lvl1pPr algn="l">
              <a:defRPr sz="4000" b="1" i="0">
                <a:solidFill>
                  <a:schemeClr val="bg1"/>
                </a:solidFill>
                <a:latin typeface="Conneqt Black" pitchFamily="2" charset="0"/>
              </a:defRPr>
            </a:lvl1pPr>
          </a:lstStyle>
          <a:p>
            <a:r>
              <a:rPr lang="en-US" dirty="0"/>
              <a:t>TITLE</a:t>
            </a:r>
          </a:p>
        </p:txBody>
      </p:sp>
      <p:sp>
        <p:nvSpPr>
          <p:cNvPr id="13" name="Text Placeholder 11">
            <a:extLst>
              <a:ext uri="{FF2B5EF4-FFF2-40B4-BE49-F238E27FC236}">
                <a16:creationId xmlns:a16="http://schemas.microsoft.com/office/drawing/2014/main" id="{DF429EE3-2A59-454E-9347-A696E98396BA}"/>
              </a:ext>
            </a:extLst>
          </p:cNvPr>
          <p:cNvSpPr>
            <a:spLocks noGrp="1"/>
          </p:cNvSpPr>
          <p:nvPr>
            <p:ph type="body" sz="quarter" idx="10" hasCustomPrompt="1"/>
          </p:nvPr>
        </p:nvSpPr>
        <p:spPr>
          <a:xfrm>
            <a:off x="618744" y="2358610"/>
            <a:ext cx="5257800" cy="586311"/>
          </a:xfrm>
        </p:spPr>
        <p:txBody>
          <a:bodyPr/>
          <a:lstStyle>
            <a:lvl1pPr marL="0" indent="0">
              <a:buFontTx/>
              <a:buNone/>
              <a:defRPr sz="2000">
                <a:solidFill>
                  <a:srgbClr val="D29F1C"/>
                </a:solidFill>
                <a:latin typeface="Conneqt" pitchFamily="2" charset="0"/>
              </a:defRPr>
            </a:lvl1pPr>
          </a:lstStyle>
          <a:p>
            <a:pPr lvl="0"/>
            <a:r>
              <a:rPr lang="en-US" dirty="0"/>
              <a:t>SUBTITLE</a:t>
            </a:r>
          </a:p>
        </p:txBody>
      </p:sp>
      <p:sp>
        <p:nvSpPr>
          <p:cNvPr id="20" name="Text Placeholder 4">
            <a:extLst>
              <a:ext uri="{FF2B5EF4-FFF2-40B4-BE49-F238E27FC236}">
                <a16:creationId xmlns:a16="http://schemas.microsoft.com/office/drawing/2014/main" id="{73AA68F8-402A-024E-98C1-5832369A3BB6}"/>
              </a:ext>
            </a:extLst>
          </p:cNvPr>
          <p:cNvSpPr>
            <a:spLocks noGrp="1"/>
          </p:cNvSpPr>
          <p:nvPr>
            <p:ph type="body" sz="quarter" idx="12" hasCustomPrompt="1"/>
          </p:nvPr>
        </p:nvSpPr>
        <p:spPr>
          <a:xfrm>
            <a:off x="619124" y="3840482"/>
            <a:ext cx="5257419" cy="307629"/>
          </a:xfrm>
        </p:spPr>
        <p:txBody>
          <a:bodyPr>
            <a:normAutofit/>
          </a:bodyPr>
          <a:lstStyle>
            <a:lvl1pPr marL="0" indent="0">
              <a:buNone/>
              <a:defRPr sz="2400">
                <a:solidFill>
                  <a:schemeClr val="bg1"/>
                </a:solidFill>
              </a:defRPr>
            </a:lvl1pPr>
          </a:lstStyle>
          <a:p>
            <a:pPr lvl="0"/>
            <a:r>
              <a:rPr lang="en-US" dirty="0"/>
              <a:t>Presenter Title</a:t>
            </a:r>
          </a:p>
        </p:txBody>
      </p:sp>
      <p:sp>
        <p:nvSpPr>
          <p:cNvPr id="21" name="Text Placeholder 6">
            <a:extLst>
              <a:ext uri="{FF2B5EF4-FFF2-40B4-BE49-F238E27FC236}">
                <a16:creationId xmlns:a16="http://schemas.microsoft.com/office/drawing/2014/main" id="{00A73989-B7BD-D048-8D13-A7562847BD3B}"/>
              </a:ext>
            </a:extLst>
          </p:cNvPr>
          <p:cNvSpPr>
            <a:spLocks noGrp="1"/>
          </p:cNvSpPr>
          <p:nvPr>
            <p:ph type="body" sz="quarter" idx="13" hasCustomPrompt="1"/>
          </p:nvPr>
        </p:nvSpPr>
        <p:spPr>
          <a:xfrm>
            <a:off x="619125" y="3384964"/>
            <a:ext cx="5257419" cy="348846"/>
          </a:xfrm>
        </p:spPr>
        <p:txBody>
          <a:bodyPr>
            <a:normAutofit/>
          </a:bodyPr>
          <a:lstStyle>
            <a:lvl1pPr marL="0" indent="0">
              <a:buNone/>
              <a:defRPr sz="2400" b="1">
                <a:solidFill>
                  <a:schemeClr val="bg1"/>
                </a:solidFill>
              </a:defRPr>
            </a:lvl1pPr>
          </a:lstStyle>
          <a:p>
            <a:pPr lvl="0"/>
            <a:r>
              <a:rPr lang="en-US" dirty="0"/>
              <a:t>Presenter Name</a:t>
            </a:r>
          </a:p>
        </p:txBody>
      </p:sp>
      <p:sp>
        <p:nvSpPr>
          <p:cNvPr id="22" name="Text Placeholder 22">
            <a:extLst>
              <a:ext uri="{FF2B5EF4-FFF2-40B4-BE49-F238E27FC236}">
                <a16:creationId xmlns:a16="http://schemas.microsoft.com/office/drawing/2014/main" id="{741B5B97-F729-9A40-A871-DD0546EDFB94}"/>
              </a:ext>
            </a:extLst>
          </p:cNvPr>
          <p:cNvSpPr>
            <a:spLocks noGrp="1"/>
          </p:cNvSpPr>
          <p:nvPr>
            <p:ph type="body" sz="quarter" idx="14" hasCustomPrompt="1"/>
          </p:nvPr>
        </p:nvSpPr>
        <p:spPr>
          <a:xfrm>
            <a:off x="619125" y="4272799"/>
            <a:ext cx="5257419" cy="364885"/>
          </a:xfrm>
        </p:spPr>
        <p:txBody>
          <a:bodyPr>
            <a:noAutofit/>
          </a:bodyPr>
          <a:lstStyle>
            <a:lvl1pPr marL="0" indent="0">
              <a:buNone/>
              <a:defRPr sz="2400">
                <a:solidFill>
                  <a:schemeClr val="bg1"/>
                </a:solidFill>
              </a:defRPr>
            </a:lvl1pPr>
          </a:lstStyle>
          <a:p>
            <a:pPr lvl="0"/>
            <a:r>
              <a:rPr lang="en-US" dirty="0" err="1"/>
              <a:t>dd.mm.yyyy</a:t>
            </a:r>
            <a:endParaRPr lang="en-US" dirty="0"/>
          </a:p>
        </p:txBody>
      </p:sp>
    </p:spTree>
    <p:extLst>
      <p:ext uri="{BB962C8B-B14F-4D97-AF65-F5344CB8AC3E}">
        <p14:creationId xmlns:p14="http://schemas.microsoft.com/office/powerpoint/2010/main" val="299658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horizontal image">
    <p:spTree>
      <p:nvGrpSpPr>
        <p:cNvPr id="1" name=""/>
        <p:cNvGrpSpPr/>
        <p:nvPr/>
      </p:nvGrpSpPr>
      <p:grpSpPr>
        <a:xfrm>
          <a:off x="0" y="0"/>
          <a:ext cx="0" cy="0"/>
          <a:chOff x="0" y="0"/>
          <a:chExt cx="0" cy="0"/>
        </a:xfrm>
      </p:grpSpPr>
      <p:pic>
        <p:nvPicPr>
          <p:cNvPr id="15" name="Picture 14" descr="A picture containing building, outdoor, city, apartment building&#10;&#10;Description automatically generated">
            <a:extLst>
              <a:ext uri="{FF2B5EF4-FFF2-40B4-BE49-F238E27FC236}">
                <a16:creationId xmlns:a16="http://schemas.microsoft.com/office/drawing/2014/main" id="{433617F0-2DF5-1545-B586-ACB0E63BC3D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109484" y="-2912"/>
            <a:ext cx="8082516" cy="6858000"/>
          </a:xfrm>
          <a:prstGeom prst="rect">
            <a:avLst/>
          </a:prstGeom>
        </p:spPr>
      </p:pic>
      <p:pic>
        <p:nvPicPr>
          <p:cNvPr id="11" name="Picture 10">
            <a:extLst>
              <a:ext uri="{FF2B5EF4-FFF2-40B4-BE49-F238E27FC236}">
                <a16:creationId xmlns:a16="http://schemas.microsoft.com/office/drawing/2014/main" id="{FF11DC77-3DE3-9845-9E1C-5552E05802F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109483" cy="6858001"/>
          </a:xfrm>
          <a:prstGeom prst="rect">
            <a:avLst/>
          </a:prstGeom>
        </p:spPr>
      </p:pic>
      <p:sp>
        <p:nvSpPr>
          <p:cNvPr id="13" name="Rectangle 12">
            <a:extLst>
              <a:ext uri="{FF2B5EF4-FFF2-40B4-BE49-F238E27FC236}">
                <a16:creationId xmlns:a16="http://schemas.microsoft.com/office/drawing/2014/main" id="{316832CB-FFB8-144A-8AFA-36D3736DE510}"/>
              </a:ext>
            </a:extLst>
          </p:cNvPr>
          <p:cNvSpPr/>
          <p:nvPr userDrawn="1"/>
        </p:nvSpPr>
        <p:spPr>
          <a:xfrm>
            <a:off x="10396729" y="-4608"/>
            <a:ext cx="1795272" cy="1165896"/>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B7D0EC1E-DCF2-D841-AFCA-405D313191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8724" y="370583"/>
            <a:ext cx="1129719" cy="415800"/>
          </a:xfrm>
          <a:prstGeom prst="rect">
            <a:avLst/>
          </a:prstGeom>
        </p:spPr>
      </p:pic>
      <p:sp>
        <p:nvSpPr>
          <p:cNvPr id="9" name="Title 1">
            <a:extLst>
              <a:ext uri="{FF2B5EF4-FFF2-40B4-BE49-F238E27FC236}">
                <a16:creationId xmlns:a16="http://schemas.microsoft.com/office/drawing/2014/main" id="{9D818D23-3B20-8F4F-85BD-4DABA9602683}"/>
              </a:ext>
            </a:extLst>
          </p:cNvPr>
          <p:cNvSpPr>
            <a:spLocks noGrp="1"/>
          </p:cNvSpPr>
          <p:nvPr>
            <p:ph type="ctrTitle" hasCustomPrompt="1"/>
          </p:nvPr>
        </p:nvSpPr>
        <p:spPr>
          <a:xfrm>
            <a:off x="618744" y="563250"/>
            <a:ext cx="3490739" cy="1806936"/>
          </a:xfrm>
        </p:spPr>
        <p:txBody>
          <a:bodyPr anchor="b">
            <a:normAutofit/>
          </a:bodyPr>
          <a:lstStyle>
            <a:lvl1pPr algn="l">
              <a:defRPr sz="4000" b="1" i="0">
                <a:solidFill>
                  <a:schemeClr val="bg1"/>
                </a:solidFill>
                <a:latin typeface="Conneqt Black" pitchFamily="2" charset="0"/>
              </a:defRPr>
            </a:lvl1pPr>
          </a:lstStyle>
          <a:p>
            <a:r>
              <a:rPr lang="en-US" dirty="0"/>
              <a:t>TITLE</a:t>
            </a:r>
          </a:p>
        </p:txBody>
      </p:sp>
      <p:sp>
        <p:nvSpPr>
          <p:cNvPr id="16" name="Text Placeholder 11">
            <a:extLst>
              <a:ext uri="{FF2B5EF4-FFF2-40B4-BE49-F238E27FC236}">
                <a16:creationId xmlns:a16="http://schemas.microsoft.com/office/drawing/2014/main" id="{6E6A65F2-93AA-AD4D-BE41-3C090A57F15D}"/>
              </a:ext>
            </a:extLst>
          </p:cNvPr>
          <p:cNvSpPr>
            <a:spLocks noGrp="1"/>
          </p:cNvSpPr>
          <p:nvPr>
            <p:ph type="body" sz="quarter" idx="10" hasCustomPrompt="1"/>
          </p:nvPr>
        </p:nvSpPr>
        <p:spPr>
          <a:xfrm>
            <a:off x="618744" y="2358610"/>
            <a:ext cx="3490739" cy="586311"/>
          </a:xfrm>
        </p:spPr>
        <p:txBody>
          <a:bodyPr/>
          <a:lstStyle>
            <a:lvl1pPr marL="0" indent="0">
              <a:buFontTx/>
              <a:buNone/>
              <a:defRPr sz="2000">
                <a:solidFill>
                  <a:srgbClr val="D29F1C"/>
                </a:solidFill>
                <a:latin typeface="Conneqt" pitchFamily="2" charset="0"/>
              </a:defRPr>
            </a:lvl1pPr>
          </a:lstStyle>
          <a:p>
            <a:pPr lvl="0"/>
            <a:r>
              <a:rPr lang="en-US" dirty="0"/>
              <a:t>SUBTITLE</a:t>
            </a:r>
          </a:p>
        </p:txBody>
      </p:sp>
      <p:sp>
        <p:nvSpPr>
          <p:cNvPr id="25" name="Text Placeholder 4">
            <a:extLst>
              <a:ext uri="{FF2B5EF4-FFF2-40B4-BE49-F238E27FC236}">
                <a16:creationId xmlns:a16="http://schemas.microsoft.com/office/drawing/2014/main" id="{0EE0739B-8A1D-174A-8571-0586FA2E5B3D}"/>
              </a:ext>
            </a:extLst>
          </p:cNvPr>
          <p:cNvSpPr>
            <a:spLocks noGrp="1"/>
          </p:cNvSpPr>
          <p:nvPr>
            <p:ph type="body" sz="quarter" idx="11" hasCustomPrompt="1"/>
          </p:nvPr>
        </p:nvSpPr>
        <p:spPr>
          <a:xfrm>
            <a:off x="619125" y="3840482"/>
            <a:ext cx="3484563" cy="307629"/>
          </a:xfrm>
        </p:spPr>
        <p:txBody>
          <a:bodyPr>
            <a:normAutofit/>
          </a:bodyPr>
          <a:lstStyle>
            <a:lvl1pPr marL="0" indent="0">
              <a:buNone/>
              <a:defRPr sz="2400">
                <a:solidFill>
                  <a:schemeClr val="bg1"/>
                </a:solidFill>
              </a:defRPr>
            </a:lvl1pPr>
          </a:lstStyle>
          <a:p>
            <a:pPr lvl="0"/>
            <a:r>
              <a:rPr lang="en-US" dirty="0"/>
              <a:t>Presenter Title</a:t>
            </a:r>
          </a:p>
        </p:txBody>
      </p:sp>
      <p:sp>
        <p:nvSpPr>
          <p:cNvPr id="26" name="Text Placeholder 6">
            <a:extLst>
              <a:ext uri="{FF2B5EF4-FFF2-40B4-BE49-F238E27FC236}">
                <a16:creationId xmlns:a16="http://schemas.microsoft.com/office/drawing/2014/main" id="{FBC80405-8913-0748-9EDE-EF2CF00B4854}"/>
              </a:ext>
            </a:extLst>
          </p:cNvPr>
          <p:cNvSpPr>
            <a:spLocks noGrp="1"/>
          </p:cNvSpPr>
          <p:nvPr>
            <p:ph type="body" sz="quarter" idx="12" hasCustomPrompt="1"/>
          </p:nvPr>
        </p:nvSpPr>
        <p:spPr>
          <a:xfrm>
            <a:off x="619125" y="3384964"/>
            <a:ext cx="3484563" cy="348846"/>
          </a:xfrm>
        </p:spPr>
        <p:txBody>
          <a:bodyPr>
            <a:normAutofit/>
          </a:bodyPr>
          <a:lstStyle>
            <a:lvl1pPr marL="0" indent="0">
              <a:buNone/>
              <a:defRPr sz="2400" b="1">
                <a:solidFill>
                  <a:schemeClr val="bg1"/>
                </a:solidFill>
              </a:defRPr>
            </a:lvl1pPr>
          </a:lstStyle>
          <a:p>
            <a:pPr lvl="0"/>
            <a:r>
              <a:rPr lang="en-US" dirty="0"/>
              <a:t>Presenter Name</a:t>
            </a:r>
          </a:p>
        </p:txBody>
      </p:sp>
      <p:sp>
        <p:nvSpPr>
          <p:cNvPr id="27" name="Text Placeholder 22">
            <a:extLst>
              <a:ext uri="{FF2B5EF4-FFF2-40B4-BE49-F238E27FC236}">
                <a16:creationId xmlns:a16="http://schemas.microsoft.com/office/drawing/2014/main" id="{B5E2A1DB-5627-CA4E-A474-63DD8A02D467}"/>
              </a:ext>
            </a:extLst>
          </p:cNvPr>
          <p:cNvSpPr>
            <a:spLocks noGrp="1"/>
          </p:cNvSpPr>
          <p:nvPr>
            <p:ph type="body" sz="quarter" idx="13" hasCustomPrompt="1"/>
          </p:nvPr>
        </p:nvSpPr>
        <p:spPr>
          <a:xfrm>
            <a:off x="619125" y="4272799"/>
            <a:ext cx="3484563" cy="364885"/>
          </a:xfrm>
        </p:spPr>
        <p:txBody>
          <a:bodyPr>
            <a:noAutofit/>
          </a:bodyPr>
          <a:lstStyle>
            <a:lvl1pPr marL="0" indent="0">
              <a:buNone/>
              <a:defRPr sz="2400">
                <a:solidFill>
                  <a:schemeClr val="bg1"/>
                </a:solidFill>
              </a:defRPr>
            </a:lvl1pPr>
          </a:lstStyle>
          <a:p>
            <a:pPr lvl="0"/>
            <a:r>
              <a:rPr lang="en-US" dirty="0" err="1"/>
              <a:t>dd.mm.yyyy</a:t>
            </a:r>
            <a:endParaRPr lang="en-US" dirty="0"/>
          </a:p>
        </p:txBody>
      </p:sp>
    </p:spTree>
    <p:extLst>
      <p:ext uri="{BB962C8B-B14F-4D97-AF65-F5344CB8AC3E}">
        <p14:creationId xmlns:p14="http://schemas.microsoft.com/office/powerpoint/2010/main" val="314485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horizontal image">
    <p:spTree>
      <p:nvGrpSpPr>
        <p:cNvPr id="1" name=""/>
        <p:cNvGrpSpPr/>
        <p:nvPr/>
      </p:nvGrpSpPr>
      <p:grpSpPr>
        <a:xfrm>
          <a:off x="0" y="0"/>
          <a:ext cx="0" cy="0"/>
          <a:chOff x="0" y="0"/>
          <a:chExt cx="0" cy="0"/>
        </a:xfrm>
      </p:grpSpPr>
      <p:pic>
        <p:nvPicPr>
          <p:cNvPr id="9" name="Picture 8" descr="A picture containing text, sky, outdoor, street&#10;&#10;Description automatically generated">
            <a:extLst>
              <a:ext uri="{FF2B5EF4-FFF2-40B4-BE49-F238E27FC236}">
                <a16:creationId xmlns:a16="http://schemas.microsoft.com/office/drawing/2014/main" id="{1714C732-4E8E-B843-B7B6-8C5F77A1081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
          <a:stretch/>
        </p:blipFill>
        <p:spPr>
          <a:xfrm>
            <a:off x="4103697" y="-1"/>
            <a:ext cx="8088303" cy="6858001"/>
          </a:xfrm>
          <a:prstGeom prst="rect">
            <a:avLst/>
          </a:prstGeom>
        </p:spPr>
      </p:pic>
      <p:pic>
        <p:nvPicPr>
          <p:cNvPr id="11" name="Picture 10">
            <a:extLst>
              <a:ext uri="{FF2B5EF4-FFF2-40B4-BE49-F238E27FC236}">
                <a16:creationId xmlns:a16="http://schemas.microsoft.com/office/drawing/2014/main" id="{FF11DC77-3DE3-9845-9E1C-5552E05802F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4109483" cy="6858001"/>
          </a:xfrm>
          <a:prstGeom prst="rect">
            <a:avLst/>
          </a:prstGeom>
        </p:spPr>
      </p:pic>
      <p:sp>
        <p:nvSpPr>
          <p:cNvPr id="13" name="Rectangle 12">
            <a:extLst>
              <a:ext uri="{FF2B5EF4-FFF2-40B4-BE49-F238E27FC236}">
                <a16:creationId xmlns:a16="http://schemas.microsoft.com/office/drawing/2014/main" id="{316832CB-FFB8-144A-8AFA-36D3736DE510}"/>
              </a:ext>
            </a:extLst>
          </p:cNvPr>
          <p:cNvSpPr/>
          <p:nvPr userDrawn="1"/>
        </p:nvSpPr>
        <p:spPr>
          <a:xfrm>
            <a:off x="10396729" y="-4608"/>
            <a:ext cx="1795272" cy="1165896"/>
          </a:xfrm>
          <a:prstGeom prst="rect">
            <a:avLst/>
          </a:prstGeom>
          <a:solidFill>
            <a:schemeClr val="tx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B7D0EC1E-DCF2-D841-AFCA-405D313191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8724" y="370583"/>
            <a:ext cx="1129719" cy="415800"/>
          </a:xfrm>
          <a:prstGeom prst="rect">
            <a:avLst/>
          </a:prstGeom>
        </p:spPr>
      </p:pic>
      <p:sp>
        <p:nvSpPr>
          <p:cNvPr id="10" name="Title 1">
            <a:extLst>
              <a:ext uri="{FF2B5EF4-FFF2-40B4-BE49-F238E27FC236}">
                <a16:creationId xmlns:a16="http://schemas.microsoft.com/office/drawing/2014/main" id="{C8477D08-5698-4E47-98EB-CB30F7C040C0}"/>
              </a:ext>
            </a:extLst>
          </p:cNvPr>
          <p:cNvSpPr>
            <a:spLocks noGrp="1"/>
          </p:cNvSpPr>
          <p:nvPr>
            <p:ph type="ctrTitle" hasCustomPrompt="1"/>
          </p:nvPr>
        </p:nvSpPr>
        <p:spPr>
          <a:xfrm>
            <a:off x="618744" y="563250"/>
            <a:ext cx="3484952" cy="1806936"/>
          </a:xfrm>
        </p:spPr>
        <p:txBody>
          <a:bodyPr anchor="b">
            <a:normAutofit/>
          </a:bodyPr>
          <a:lstStyle>
            <a:lvl1pPr algn="l">
              <a:defRPr sz="4000" b="1" i="0">
                <a:solidFill>
                  <a:schemeClr val="bg1"/>
                </a:solidFill>
                <a:latin typeface="Conneqt Black" pitchFamily="2" charset="0"/>
              </a:defRPr>
            </a:lvl1pPr>
          </a:lstStyle>
          <a:p>
            <a:r>
              <a:rPr lang="en-US" dirty="0"/>
              <a:t>TITLE</a:t>
            </a:r>
          </a:p>
        </p:txBody>
      </p:sp>
      <p:sp>
        <p:nvSpPr>
          <p:cNvPr id="16" name="Text Placeholder 11">
            <a:extLst>
              <a:ext uri="{FF2B5EF4-FFF2-40B4-BE49-F238E27FC236}">
                <a16:creationId xmlns:a16="http://schemas.microsoft.com/office/drawing/2014/main" id="{166896A2-4839-3F49-A9D2-0DFC8CDD343B}"/>
              </a:ext>
            </a:extLst>
          </p:cNvPr>
          <p:cNvSpPr>
            <a:spLocks noGrp="1"/>
          </p:cNvSpPr>
          <p:nvPr>
            <p:ph type="body" sz="quarter" idx="10" hasCustomPrompt="1"/>
          </p:nvPr>
        </p:nvSpPr>
        <p:spPr>
          <a:xfrm>
            <a:off x="618744" y="2358610"/>
            <a:ext cx="3484952" cy="586311"/>
          </a:xfrm>
        </p:spPr>
        <p:txBody>
          <a:bodyPr/>
          <a:lstStyle>
            <a:lvl1pPr marL="0" indent="0">
              <a:buFontTx/>
              <a:buNone/>
              <a:defRPr sz="2000">
                <a:solidFill>
                  <a:srgbClr val="D29F1C"/>
                </a:solidFill>
                <a:latin typeface="Conneqt" pitchFamily="2" charset="0"/>
              </a:defRPr>
            </a:lvl1pPr>
          </a:lstStyle>
          <a:p>
            <a:pPr lvl="0"/>
            <a:r>
              <a:rPr lang="en-US" dirty="0"/>
              <a:t>SUBTITLE</a:t>
            </a:r>
          </a:p>
        </p:txBody>
      </p:sp>
      <p:sp>
        <p:nvSpPr>
          <p:cNvPr id="5" name="Text Placeholder 4">
            <a:extLst>
              <a:ext uri="{FF2B5EF4-FFF2-40B4-BE49-F238E27FC236}">
                <a16:creationId xmlns:a16="http://schemas.microsoft.com/office/drawing/2014/main" id="{BC2B3D87-F46D-4347-8854-E9FFB54EAE0D}"/>
              </a:ext>
            </a:extLst>
          </p:cNvPr>
          <p:cNvSpPr>
            <a:spLocks noGrp="1"/>
          </p:cNvSpPr>
          <p:nvPr>
            <p:ph type="body" sz="quarter" idx="11" hasCustomPrompt="1"/>
          </p:nvPr>
        </p:nvSpPr>
        <p:spPr>
          <a:xfrm>
            <a:off x="619125" y="3840482"/>
            <a:ext cx="3484563" cy="307629"/>
          </a:xfrm>
        </p:spPr>
        <p:txBody>
          <a:bodyPr>
            <a:normAutofit/>
          </a:bodyPr>
          <a:lstStyle>
            <a:lvl1pPr marL="0" indent="0">
              <a:buNone/>
              <a:defRPr sz="2400">
                <a:solidFill>
                  <a:schemeClr val="bg1"/>
                </a:solidFill>
              </a:defRPr>
            </a:lvl1pPr>
          </a:lstStyle>
          <a:p>
            <a:pPr lvl="0"/>
            <a:r>
              <a:rPr lang="en-US" dirty="0"/>
              <a:t>Presenter Title</a:t>
            </a:r>
          </a:p>
        </p:txBody>
      </p:sp>
      <p:sp>
        <p:nvSpPr>
          <p:cNvPr id="7" name="Text Placeholder 6">
            <a:extLst>
              <a:ext uri="{FF2B5EF4-FFF2-40B4-BE49-F238E27FC236}">
                <a16:creationId xmlns:a16="http://schemas.microsoft.com/office/drawing/2014/main" id="{EDBA9546-9267-EC41-B8D3-52C7029F4162}"/>
              </a:ext>
            </a:extLst>
          </p:cNvPr>
          <p:cNvSpPr>
            <a:spLocks noGrp="1"/>
          </p:cNvSpPr>
          <p:nvPr>
            <p:ph type="body" sz="quarter" idx="12" hasCustomPrompt="1"/>
          </p:nvPr>
        </p:nvSpPr>
        <p:spPr>
          <a:xfrm>
            <a:off x="619125" y="3384964"/>
            <a:ext cx="3484563" cy="348846"/>
          </a:xfrm>
        </p:spPr>
        <p:txBody>
          <a:bodyPr>
            <a:normAutofit/>
          </a:bodyPr>
          <a:lstStyle>
            <a:lvl1pPr marL="0" indent="0">
              <a:buNone/>
              <a:defRPr sz="2400" b="1">
                <a:solidFill>
                  <a:schemeClr val="bg1"/>
                </a:solidFill>
              </a:defRPr>
            </a:lvl1pPr>
          </a:lstStyle>
          <a:p>
            <a:pPr lvl="0"/>
            <a:r>
              <a:rPr lang="en-US" dirty="0"/>
              <a:t>Presenter Name</a:t>
            </a:r>
          </a:p>
        </p:txBody>
      </p:sp>
      <p:sp>
        <p:nvSpPr>
          <p:cNvPr id="23" name="Text Placeholder 22">
            <a:extLst>
              <a:ext uri="{FF2B5EF4-FFF2-40B4-BE49-F238E27FC236}">
                <a16:creationId xmlns:a16="http://schemas.microsoft.com/office/drawing/2014/main" id="{B4C2B033-C5D2-A244-A3C9-CD84ABBAAE97}"/>
              </a:ext>
            </a:extLst>
          </p:cNvPr>
          <p:cNvSpPr>
            <a:spLocks noGrp="1"/>
          </p:cNvSpPr>
          <p:nvPr>
            <p:ph type="body" sz="quarter" idx="13" hasCustomPrompt="1"/>
          </p:nvPr>
        </p:nvSpPr>
        <p:spPr>
          <a:xfrm>
            <a:off x="619125" y="4272799"/>
            <a:ext cx="3484563" cy="364885"/>
          </a:xfrm>
        </p:spPr>
        <p:txBody>
          <a:bodyPr>
            <a:noAutofit/>
          </a:bodyPr>
          <a:lstStyle>
            <a:lvl1pPr marL="0" indent="0">
              <a:buNone/>
              <a:defRPr sz="2400">
                <a:solidFill>
                  <a:schemeClr val="bg1"/>
                </a:solidFill>
              </a:defRPr>
            </a:lvl1pPr>
          </a:lstStyle>
          <a:p>
            <a:pPr lvl="0"/>
            <a:r>
              <a:rPr lang="en-US" dirty="0" err="1"/>
              <a:t>dd.mm.yyyy</a:t>
            </a:r>
            <a:endParaRPr lang="en-US" dirty="0"/>
          </a:p>
        </p:txBody>
      </p:sp>
    </p:spTree>
    <p:extLst>
      <p:ext uri="{BB962C8B-B14F-4D97-AF65-F5344CB8AC3E}">
        <p14:creationId xmlns:p14="http://schemas.microsoft.com/office/powerpoint/2010/main" val="203561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horizontal custom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11DC77-3DE3-9845-9E1C-5552E05802F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109483" cy="6858001"/>
          </a:xfrm>
          <a:prstGeom prst="rect">
            <a:avLst/>
          </a:prstGeom>
        </p:spPr>
      </p:pic>
      <p:sp>
        <p:nvSpPr>
          <p:cNvPr id="5" name="Picture Placeholder 4">
            <a:extLst>
              <a:ext uri="{FF2B5EF4-FFF2-40B4-BE49-F238E27FC236}">
                <a16:creationId xmlns:a16="http://schemas.microsoft.com/office/drawing/2014/main" id="{4EAAA6D2-0DB2-C84C-BD8B-D8DE249D18C0}"/>
              </a:ext>
            </a:extLst>
          </p:cNvPr>
          <p:cNvSpPr>
            <a:spLocks noGrp="1"/>
          </p:cNvSpPr>
          <p:nvPr>
            <p:ph type="pic" sz="quarter" idx="11" hasCustomPrompt="1"/>
          </p:nvPr>
        </p:nvSpPr>
        <p:spPr>
          <a:xfrm>
            <a:off x="4103688" y="-4763"/>
            <a:ext cx="8088312" cy="6862763"/>
          </a:xfrm>
        </p:spPr>
        <p:txBody>
          <a:bodyPr anchor="ctr"/>
          <a:lstStyle>
            <a:lvl1pPr marL="0" indent="0" algn="ctr">
              <a:buFontTx/>
              <a:buNone/>
              <a:defRPr/>
            </a:lvl1pPr>
          </a:lstStyle>
          <a:p>
            <a:r>
              <a:rPr lang="en-US" dirty="0"/>
              <a:t>Drag and drop photo and copy/paste logo from earlier slides</a:t>
            </a:r>
          </a:p>
        </p:txBody>
      </p:sp>
      <p:sp>
        <p:nvSpPr>
          <p:cNvPr id="8" name="Title 1">
            <a:extLst>
              <a:ext uri="{FF2B5EF4-FFF2-40B4-BE49-F238E27FC236}">
                <a16:creationId xmlns:a16="http://schemas.microsoft.com/office/drawing/2014/main" id="{BA447389-AD1C-CE49-85DF-A68EEEB638F6}"/>
              </a:ext>
            </a:extLst>
          </p:cNvPr>
          <p:cNvSpPr>
            <a:spLocks noGrp="1"/>
          </p:cNvSpPr>
          <p:nvPr>
            <p:ph type="ctrTitle" hasCustomPrompt="1"/>
          </p:nvPr>
        </p:nvSpPr>
        <p:spPr>
          <a:xfrm>
            <a:off x="618744" y="563250"/>
            <a:ext cx="3484944" cy="1806936"/>
          </a:xfrm>
        </p:spPr>
        <p:txBody>
          <a:bodyPr anchor="b">
            <a:normAutofit/>
          </a:bodyPr>
          <a:lstStyle>
            <a:lvl1pPr algn="l">
              <a:defRPr sz="4000" b="1" i="0">
                <a:solidFill>
                  <a:schemeClr val="bg1"/>
                </a:solidFill>
                <a:latin typeface="Conneqt Black" pitchFamily="2" charset="0"/>
              </a:defRPr>
            </a:lvl1pPr>
          </a:lstStyle>
          <a:p>
            <a:r>
              <a:rPr lang="en-US" dirty="0"/>
              <a:t>TITLE</a:t>
            </a:r>
          </a:p>
        </p:txBody>
      </p:sp>
      <p:sp>
        <p:nvSpPr>
          <p:cNvPr id="10" name="Text Placeholder 11">
            <a:extLst>
              <a:ext uri="{FF2B5EF4-FFF2-40B4-BE49-F238E27FC236}">
                <a16:creationId xmlns:a16="http://schemas.microsoft.com/office/drawing/2014/main" id="{491E2F8C-00AB-8549-9A1F-64A3977C7DE9}"/>
              </a:ext>
            </a:extLst>
          </p:cNvPr>
          <p:cNvSpPr>
            <a:spLocks noGrp="1"/>
          </p:cNvSpPr>
          <p:nvPr>
            <p:ph type="body" sz="quarter" idx="10" hasCustomPrompt="1"/>
          </p:nvPr>
        </p:nvSpPr>
        <p:spPr>
          <a:xfrm>
            <a:off x="618744" y="2358610"/>
            <a:ext cx="3484944" cy="586311"/>
          </a:xfrm>
        </p:spPr>
        <p:txBody>
          <a:bodyPr/>
          <a:lstStyle>
            <a:lvl1pPr marL="0" indent="0">
              <a:buFontTx/>
              <a:buNone/>
              <a:defRPr sz="2000">
                <a:solidFill>
                  <a:srgbClr val="D29F1C"/>
                </a:solidFill>
                <a:latin typeface="Conneqt" pitchFamily="2" charset="0"/>
              </a:defRPr>
            </a:lvl1pPr>
          </a:lstStyle>
          <a:p>
            <a:pPr lvl="0"/>
            <a:r>
              <a:rPr lang="en-US" dirty="0"/>
              <a:t>SUBTITLE</a:t>
            </a:r>
          </a:p>
        </p:txBody>
      </p:sp>
      <p:sp>
        <p:nvSpPr>
          <p:cNvPr id="19" name="Text Placeholder 4">
            <a:extLst>
              <a:ext uri="{FF2B5EF4-FFF2-40B4-BE49-F238E27FC236}">
                <a16:creationId xmlns:a16="http://schemas.microsoft.com/office/drawing/2014/main" id="{51A4E999-2F31-4B48-89D2-BD8F2EF0D554}"/>
              </a:ext>
            </a:extLst>
          </p:cNvPr>
          <p:cNvSpPr>
            <a:spLocks noGrp="1"/>
          </p:cNvSpPr>
          <p:nvPr>
            <p:ph type="body" sz="quarter" idx="12" hasCustomPrompt="1"/>
          </p:nvPr>
        </p:nvSpPr>
        <p:spPr>
          <a:xfrm>
            <a:off x="619125" y="3840482"/>
            <a:ext cx="3484563" cy="307629"/>
          </a:xfrm>
        </p:spPr>
        <p:txBody>
          <a:bodyPr>
            <a:normAutofit/>
          </a:bodyPr>
          <a:lstStyle>
            <a:lvl1pPr marL="0" indent="0">
              <a:buNone/>
              <a:defRPr sz="2400">
                <a:solidFill>
                  <a:schemeClr val="bg1"/>
                </a:solidFill>
              </a:defRPr>
            </a:lvl1pPr>
          </a:lstStyle>
          <a:p>
            <a:pPr lvl="0"/>
            <a:r>
              <a:rPr lang="en-US" dirty="0"/>
              <a:t>Presenter Title</a:t>
            </a:r>
          </a:p>
        </p:txBody>
      </p:sp>
      <p:sp>
        <p:nvSpPr>
          <p:cNvPr id="20" name="Text Placeholder 6">
            <a:extLst>
              <a:ext uri="{FF2B5EF4-FFF2-40B4-BE49-F238E27FC236}">
                <a16:creationId xmlns:a16="http://schemas.microsoft.com/office/drawing/2014/main" id="{4BEA68A0-FF36-1D4D-8DAF-40C097701D53}"/>
              </a:ext>
            </a:extLst>
          </p:cNvPr>
          <p:cNvSpPr>
            <a:spLocks noGrp="1"/>
          </p:cNvSpPr>
          <p:nvPr>
            <p:ph type="body" sz="quarter" idx="13" hasCustomPrompt="1"/>
          </p:nvPr>
        </p:nvSpPr>
        <p:spPr>
          <a:xfrm>
            <a:off x="619125" y="3384964"/>
            <a:ext cx="3484563" cy="348846"/>
          </a:xfrm>
        </p:spPr>
        <p:txBody>
          <a:bodyPr>
            <a:normAutofit/>
          </a:bodyPr>
          <a:lstStyle>
            <a:lvl1pPr marL="0" indent="0">
              <a:buNone/>
              <a:defRPr sz="2400" b="1">
                <a:solidFill>
                  <a:schemeClr val="bg1"/>
                </a:solidFill>
              </a:defRPr>
            </a:lvl1pPr>
          </a:lstStyle>
          <a:p>
            <a:pPr lvl="0"/>
            <a:r>
              <a:rPr lang="en-US" dirty="0"/>
              <a:t>Presenter Name</a:t>
            </a:r>
          </a:p>
        </p:txBody>
      </p:sp>
      <p:sp>
        <p:nvSpPr>
          <p:cNvPr id="21" name="Text Placeholder 22">
            <a:extLst>
              <a:ext uri="{FF2B5EF4-FFF2-40B4-BE49-F238E27FC236}">
                <a16:creationId xmlns:a16="http://schemas.microsoft.com/office/drawing/2014/main" id="{6A4CCB9E-6AE0-474F-AEA1-9D0B730D1781}"/>
              </a:ext>
            </a:extLst>
          </p:cNvPr>
          <p:cNvSpPr>
            <a:spLocks noGrp="1"/>
          </p:cNvSpPr>
          <p:nvPr>
            <p:ph type="body" sz="quarter" idx="14" hasCustomPrompt="1"/>
          </p:nvPr>
        </p:nvSpPr>
        <p:spPr>
          <a:xfrm>
            <a:off x="619125" y="4272799"/>
            <a:ext cx="3484563" cy="364885"/>
          </a:xfrm>
        </p:spPr>
        <p:txBody>
          <a:bodyPr>
            <a:noAutofit/>
          </a:bodyPr>
          <a:lstStyle>
            <a:lvl1pPr marL="0" indent="0">
              <a:buNone/>
              <a:defRPr sz="2400">
                <a:solidFill>
                  <a:schemeClr val="bg1"/>
                </a:solidFill>
              </a:defRPr>
            </a:lvl1pPr>
          </a:lstStyle>
          <a:p>
            <a:pPr lvl="0"/>
            <a:r>
              <a:rPr lang="en-US" dirty="0" err="1"/>
              <a:t>dd.mm.yyyy</a:t>
            </a:r>
            <a:endParaRPr lang="en-US" dirty="0"/>
          </a:p>
        </p:txBody>
      </p:sp>
    </p:spTree>
    <p:extLst>
      <p:ext uri="{BB962C8B-B14F-4D97-AF65-F5344CB8AC3E}">
        <p14:creationId xmlns:p14="http://schemas.microsoft.com/office/powerpoint/2010/main" val="217973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68E3-326A-1D4D-B14A-46690C4CC8AB}"/>
              </a:ext>
            </a:extLst>
          </p:cNvPr>
          <p:cNvSpPr>
            <a:spLocks noGrp="1"/>
          </p:cNvSpPr>
          <p:nvPr>
            <p:ph type="title" hasCustomPrompt="1"/>
          </p:nvPr>
        </p:nvSpPr>
        <p:spPr>
          <a:xfrm>
            <a:off x="609600" y="46301"/>
            <a:ext cx="10381489" cy="843280"/>
          </a:xfrm>
        </p:spPr>
        <p:txBody>
          <a:bodyPr/>
          <a:lstStyle/>
          <a:p>
            <a:r>
              <a:rPr lang="en-US" dirty="0"/>
              <a:t>TITLE</a:t>
            </a:r>
          </a:p>
        </p:txBody>
      </p:sp>
      <p:sp>
        <p:nvSpPr>
          <p:cNvPr id="3" name="Content Placeholder 2">
            <a:extLst>
              <a:ext uri="{FF2B5EF4-FFF2-40B4-BE49-F238E27FC236}">
                <a16:creationId xmlns:a16="http://schemas.microsoft.com/office/drawing/2014/main" id="{387F7C50-42C9-5746-9293-BC41BA656599}"/>
              </a:ext>
            </a:extLst>
          </p:cNvPr>
          <p:cNvSpPr>
            <a:spLocks noGrp="1"/>
          </p:cNvSpPr>
          <p:nvPr>
            <p:ph idx="1" hasCustomPrompt="1"/>
          </p:nvPr>
        </p:nvSpPr>
        <p:spPr>
          <a:xfrm>
            <a:off x="609601" y="1895075"/>
            <a:ext cx="5486400" cy="4351338"/>
          </a:xfrm>
        </p:spPr>
        <p:txBody>
          <a:bodyPr>
            <a:normAutofit/>
          </a:bodyPr>
          <a:lstStyle>
            <a:lvl1pPr marL="0" indent="0">
              <a:buClr>
                <a:srgbClr val="DF683E"/>
              </a:buClr>
              <a:buFont typeface="Arial" panose="020B0604020202020204" pitchFamily="34" charset="0"/>
              <a:buNone/>
              <a:defRPr sz="2400">
                <a:latin typeface="Pragati Narrow" panose="020B0506020202020B04" pitchFamily="34" charset="77"/>
                <a:cs typeface="Pragati Narrow" panose="020B0506020202020B04" pitchFamily="34" charset="77"/>
              </a:defRPr>
            </a:lvl1pPr>
            <a:lvl2pPr marL="685800" indent="-342900">
              <a:buClr>
                <a:srgbClr val="DF693E"/>
              </a:buClr>
              <a:buFont typeface="Arial" panose="020B0604020202020204" pitchFamily="34" charset="0"/>
              <a:buChar char="•"/>
              <a:defRPr sz="2400"/>
            </a:lvl2pPr>
            <a:lvl3pPr marL="1143000" marR="0" indent="-342900" algn="l" defTabSz="914400" rtl="0" eaLnBrk="1" fontAlgn="auto" latinLnBrk="0" hangingPunct="1">
              <a:lnSpc>
                <a:spcPct val="90000"/>
              </a:lnSpc>
              <a:spcBef>
                <a:spcPts val="500"/>
              </a:spcBef>
              <a:spcAft>
                <a:spcPts val="0"/>
              </a:spcAft>
              <a:buClr>
                <a:srgbClr val="DF693E"/>
              </a:buClr>
              <a:buSzTx/>
              <a:buFont typeface="Arial" panose="020B0604020202020204" pitchFamily="34" charset="0"/>
              <a:buChar char="•"/>
              <a:tabLst/>
              <a:defRPr sz="2400"/>
            </a:lvl3pPr>
          </a:lstStyle>
          <a:p>
            <a:r>
              <a:rPr lang="en-US" sz="2400" dirty="0">
                <a:solidFill>
                  <a:srgbClr val="373A35"/>
                </a:solidFill>
                <a:latin typeface="Pragati Narrow" panose="020B0506020202020B04" pitchFamily="34" charset="77"/>
                <a:cs typeface="Pragati Narrow" panose="020B0506020202020B04" pitchFamily="34" charset="77"/>
              </a:rPr>
              <a:t>Body copy</a:t>
            </a:r>
            <a:r>
              <a:rPr lang="en-US" sz="2400" dirty="0">
                <a:solidFill>
                  <a:srgbClr val="373A34"/>
                </a:solidFill>
                <a:latin typeface="Pragati Narrow" panose="020B0506020202020B04" pitchFamily="34" charset="77"/>
                <a:cs typeface="Pragati Narrow" panose="020B0506020202020B04" pitchFamily="34" charset="77"/>
              </a:rPr>
              <a:t>. Lorem ipsum dolor sit </a:t>
            </a:r>
            <a:r>
              <a:rPr lang="en-US" sz="2400" dirty="0" err="1">
                <a:solidFill>
                  <a:srgbClr val="373A34"/>
                </a:solidFill>
                <a:latin typeface="Pragati Narrow" panose="020B0506020202020B04" pitchFamily="34" charset="77"/>
                <a:cs typeface="Pragati Narrow" panose="020B0506020202020B04" pitchFamily="34" charset="77"/>
              </a:rPr>
              <a:t>amet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consectetur</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adipiscing</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elit</a:t>
            </a:r>
            <a:r>
              <a:rPr lang="en-US" sz="2400" dirty="0">
                <a:solidFill>
                  <a:srgbClr val="373A34"/>
                </a:solidFill>
                <a:latin typeface="Pragati Narrow" panose="020B0506020202020B04" pitchFamily="34" charset="77"/>
                <a:cs typeface="Pragati Narrow" panose="020B0506020202020B04" pitchFamily="34" charset="77"/>
              </a:rPr>
              <a:t>, sed do </a:t>
            </a:r>
            <a:r>
              <a:rPr lang="en-US" sz="2400" dirty="0" err="1">
                <a:solidFill>
                  <a:srgbClr val="373A34"/>
                </a:solidFill>
                <a:latin typeface="Pragati Narrow" panose="020B0506020202020B04" pitchFamily="34" charset="77"/>
                <a:cs typeface="Pragati Narrow" panose="020B0506020202020B04" pitchFamily="34" charset="77"/>
              </a:rPr>
              <a:t>eiusmod</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tempor</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incididunt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ut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labore</a:t>
            </a:r>
            <a:r>
              <a:rPr lang="en-US" sz="2400" dirty="0">
                <a:solidFill>
                  <a:srgbClr val="373A34"/>
                </a:solidFill>
                <a:latin typeface="Pragati Narrow" panose="020B0506020202020B04" pitchFamily="34" charset="77"/>
                <a:cs typeface="Pragati Narrow" panose="020B0506020202020B04" pitchFamily="34" charset="77"/>
              </a:rPr>
              <a:t> et dolore magna </a:t>
            </a:r>
            <a:r>
              <a:rPr lang="en-US" sz="2400" dirty="0" err="1">
                <a:solidFill>
                  <a:srgbClr val="373A34"/>
                </a:solidFill>
                <a:latin typeface="Pragati Narrow" panose="020B0506020202020B04" pitchFamily="34" charset="77"/>
                <a:cs typeface="Pragati Narrow" panose="020B0506020202020B04" pitchFamily="34" charset="77"/>
              </a:rPr>
              <a:t>aliqua</a:t>
            </a:r>
            <a:r>
              <a:rPr lang="en-US" sz="2400" dirty="0">
                <a:solidFill>
                  <a:srgbClr val="373A34"/>
                </a:solidFill>
                <a:latin typeface="Pragati Narrow" panose="020B0506020202020B04" pitchFamily="34" charset="77"/>
                <a:cs typeface="Pragati Narrow" panose="020B0506020202020B04" pitchFamily="34" charset="77"/>
              </a:rPr>
              <a:t>. Ut </a:t>
            </a:r>
            <a:r>
              <a:rPr lang="en-US" sz="2400" dirty="0" err="1">
                <a:solidFill>
                  <a:srgbClr val="373A34"/>
                </a:solidFill>
                <a:latin typeface="Pragati Narrow" panose="020B0506020202020B04" pitchFamily="34" charset="77"/>
                <a:cs typeface="Pragati Narrow" panose="020B0506020202020B04" pitchFamily="34" charset="77"/>
              </a:rPr>
              <a:t>enim</a:t>
            </a:r>
            <a:r>
              <a:rPr lang="en-US" sz="2400" dirty="0">
                <a:solidFill>
                  <a:srgbClr val="373A34"/>
                </a:solidFill>
                <a:latin typeface="Pragati Narrow" panose="020B0506020202020B04" pitchFamily="34" charset="77"/>
                <a:cs typeface="Pragati Narrow" panose="020B0506020202020B04" pitchFamily="34" charset="77"/>
              </a:rPr>
              <a:t> ad minim </a:t>
            </a:r>
            <a:r>
              <a:rPr lang="en-US" sz="2400" dirty="0" err="1">
                <a:solidFill>
                  <a:srgbClr val="373A34"/>
                </a:solidFill>
                <a:latin typeface="Pragati Narrow" panose="020B0506020202020B04" pitchFamily="34" charset="77"/>
                <a:cs typeface="Pragati Narrow" panose="020B0506020202020B04" pitchFamily="34" charset="77"/>
              </a:rPr>
              <a:t>veniam</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quis</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nostrud</a:t>
            </a:r>
            <a:r>
              <a:rPr lang="en-US" sz="2400" dirty="0">
                <a:solidFill>
                  <a:srgbClr val="373A34"/>
                </a:solidFill>
                <a:latin typeface="Pragati Narrow" panose="020B0506020202020B04" pitchFamily="34" charset="77"/>
                <a:cs typeface="Pragati Narrow" panose="020B0506020202020B04" pitchFamily="34" charset="77"/>
              </a:rPr>
              <a:t> exercitation </a:t>
            </a:r>
            <a:r>
              <a:rPr lang="en-US" sz="2400" dirty="0" err="1">
                <a:solidFill>
                  <a:srgbClr val="373A34"/>
                </a:solidFill>
                <a:latin typeface="Pragati Narrow" panose="020B0506020202020B04" pitchFamily="34" charset="77"/>
                <a:cs typeface="Pragati Narrow" panose="020B0506020202020B04" pitchFamily="34" charset="77"/>
              </a:rPr>
              <a:t>ullamco</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laboris</a:t>
            </a:r>
            <a:r>
              <a:rPr lang="en-US" sz="2400" dirty="0">
                <a:solidFill>
                  <a:srgbClr val="373A34"/>
                </a:solidFill>
                <a:latin typeface="Pragati Narrow" panose="020B0506020202020B04" pitchFamily="34" charset="77"/>
                <a:cs typeface="Pragati Narrow" panose="020B0506020202020B04" pitchFamily="34" charset="77"/>
              </a:rPr>
              <a:t> nisi </a:t>
            </a:r>
            <a:r>
              <a:rPr lang="en-US" sz="2400" dirty="0" err="1">
                <a:solidFill>
                  <a:srgbClr val="373A34"/>
                </a:solidFill>
                <a:latin typeface="Pragati Narrow" panose="020B0506020202020B04" pitchFamily="34" charset="77"/>
                <a:cs typeface="Pragati Narrow" panose="020B0506020202020B04" pitchFamily="34" charset="77"/>
              </a:rPr>
              <a:t>ut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aliquip</a:t>
            </a:r>
            <a:r>
              <a:rPr lang="en-US" sz="2400" dirty="0">
                <a:solidFill>
                  <a:srgbClr val="373A34"/>
                </a:solidFill>
                <a:latin typeface="Pragati Narrow" panose="020B0506020202020B04" pitchFamily="34" charset="77"/>
                <a:cs typeface="Pragati Narrow" panose="020B0506020202020B04" pitchFamily="34" charset="77"/>
              </a:rPr>
              <a:t> ex </a:t>
            </a:r>
            <a:r>
              <a:rPr lang="en-US" sz="2400" dirty="0" err="1">
                <a:solidFill>
                  <a:srgbClr val="373A34"/>
                </a:solidFill>
                <a:latin typeface="Pragati Narrow" panose="020B0506020202020B04" pitchFamily="34" charset="77"/>
                <a:cs typeface="Pragati Narrow" panose="020B0506020202020B04" pitchFamily="34" charset="77"/>
              </a:rPr>
              <a:t>ea</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commodo</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consequat</a:t>
            </a:r>
            <a:r>
              <a:rPr lang="en-US" sz="2400" dirty="0">
                <a:solidFill>
                  <a:srgbClr val="373A34"/>
                </a:solidFill>
                <a:latin typeface="Pragati Narrow" panose="020B0506020202020B04" pitchFamily="34" charset="77"/>
                <a:cs typeface="Pragati Narrow" panose="020B0506020202020B04" pitchFamily="34" charset="77"/>
              </a:rPr>
              <a:t>. </a:t>
            </a:r>
          </a:p>
          <a:p>
            <a:pPr marL="342900" indent="-342900">
              <a:buClr>
                <a:srgbClr val="DF693E"/>
              </a:buClr>
              <a:buFont typeface="Arial" panose="020B0604020202020204" pitchFamily="34" charset="0"/>
              <a:buChar char="•"/>
            </a:pPr>
            <a:r>
              <a:rPr lang="en-US" sz="2400" dirty="0">
                <a:solidFill>
                  <a:srgbClr val="373A35"/>
                </a:solidFill>
                <a:latin typeface="Pragati Narrow" panose="020B0506020202020B04" pitchFamily="34" charset="77"/>
                <a:cs typeface="Pragati Narrow" panose="020B0506020202020B04" pitchFamily="34" charset="77"/>
              </a:rPr>
              <a:t>Bullet</a:t>
            </a:r>
          </a:p>
          <a:p>
            <a:pPr marL="342900" indent="-342900">
              <a:buClr>
                <a:srgbClr val="DF693E"/>
              </a:buClr>
              <a:buFont typeface="Arial" panose="020B0604020202020204" pitchFamily="34" charset="0"/>
              <a:buChar char="•"/>
            </a:pPr>
            <a:r>
              <a:rPr lang="en-US" sz="2400" dirty="0">
                <a:solidFill>
                  <a:srgbClr val="373A35"/>
                </a:solidFill>
                <a:latin typeface="Pragati Narrow" panose="020B0506020202020B04" pitchFamily="34" charset="77"/>
                <a:cs typeface="Pragati Narrow" panose="020B0506020202020B04" pitchFamily="34" charset="77"/>
              </a:rPr>
              <a:t>Bullet</a:t>
            </a:r>
          </a:p>
          <a:p>
            <a:pPr marL="1028700" lvl="1" indent="-342900">
              <a:buClr>
                <a:srgbClr val="DF693E"/>
              </a:buClr>
              <a:buFont typeface="Arial" panose="020B0604020202020204" pitchFamily="34" charset="0"/>
              <a:buChar char="•"/>
            </a:pPr>
            <a:r>
              <a:rPr lang="en-US" sz="2400" dirty="0">
                <a:solidFill>
                  <a:srgbClr val="373A35"/>
                </a:solidFill>
                <a:latin typeface="Pragati Narrow" panose="020B0506020202020B04" pitchFamily="34" charset="77"/>
                <a:cs typeface="Pragati Narrow" panose="020B0506020202020B04" pitchFamily="34" charset="77"/>
              </a:rPr>
              <a:t>Bullet</a:t>
            </a:r>
          </a:p>
        </p:txBody>
      </p:sp>
      <p:sp>
        <p:nvSpPr>
          <p:cNvPr id="6" name="Slide Number Placeholder 5">
            <a:extLst>
              <a:ext uri="{FF2B5EF4-FFF2-40B4-BE49-F238E27FC236}">
                <a16:creationId xmlns:a16="http://schemas.microsoft.com/office/drawing/2014/main" id="{3B95358B-5C50-6044-A072-5DE70B15280B}"/>
              </a:ext>
            </a:extLst>
          </p:cNvPr>
          <p:cNvSpPr>
            <a:spLocks noGrp="1"/>
          </p:cNvSpPr>
          <p:nvPr>
            <p:ph type="sldNum" sz="quarter" idx="12"/>
          </p:nvPr>
        </p:nvSpPr>
        <p:spPr>
          <a:xfrm>
            <a:off x="9085162" y="6356350"/>
            <a:ext cx="2743200" cy="365125"/>
          </a:xfrm>
        </p:spPr>
        <p:txBody>
          <a:bodyPr/>
          <a:lstStyle>
            <a:lvl1pPr>
              <a:defRPr b="0">
                <a:solidFill>
                  <a:srgbClr val="373A35"/>
                </a:solidFill>
                <a:latin typeface="Pragati Narrow" panose="020B0506020202020B04" pitchFamily="34" charset="77"/>
                <a:cs typeface="Pragati Narrow" panose="020B0506020202020B04" pitchFamily="34" charset="77"/>
              </a:defRPr>
            </a:lvl1pPr>
          </a:lstStyle>
          <a:p>
            <a:fld id="{76DE0E52-0D84-C146-8DD2-C78D42EF69CD}" type="slidenum">
              <a:rPr lang="en-US" smtClean="0"/>
              <a:pPr/>
              <a:t>‹#›</a:t>
            </a:fld>
            <a:endParaRPr lang="en-US" dirty="0"/>
          </a:p>
        </p:txBody>
      </p:sp>
      <p:sp>
        <p:nvSpPr>
          <p:cNvPr id="9" name="Text Placeholder 11">
            <a:extLst>
              <a:ext uri="{FF2B5EF4-FFF2-40B4-BE49-F238E27FC236}">
                <a16:creationId xmlns:a16="http://schemas.microsoft.com/office/drawing/2014/main" id="{18FD40E1-A5D5-E340-9C28-24CDBCD5CE3E}"/>
              </a:ext>
            </a:extLst>
          </p:cNvPr>
          <p:cNvSpPr>
            <a:spLocks noGrp="1"/>
          </p:cNvSpPr>
          <p:nvPr>
            <p:ph type="body" sz="quarter" idx="13" hasCustomPrompt="1"/>
          </p:nvPr>
        </p:nvSpPr>
        <p:spPr>
          <a:xfrm>
            <a:off x="609600" y="1307940"/>
            <a:ext cx="5486400" cy="586311"/>
          </a:xfrm>
        </p:spPr>
        <p:txBody>
          <a:bodyPr>
            <a:normAutofit/>
          </a:bodyPr>
          <a:lstStyle>
            <a:lvl1pPr marL="0" indent="0">
              <a:buFontTx/>
              <a:buNone/>
              <a:defRPr sz="2800" b="1">
                <a:solidFill>
                  <a:srgbClr val="D29F1C"/>
                </a:solidFill>
                <a:latin typeface="Pragati Narrow" panose="020B0506020202020B04" pitchFamily="34" charset="77"/>
                <a:cs typeface="Pragati Narrow" panose="020B0506020202020B04" pitchFamily="34" charset="77"/>
              </a:defRPr>
            </a:lvl1pPr>
          </a:lstStyle>
          <a:p>
            <a:pPr lvl="0"/>
            <a:r>
              <a:rPr lang="en-US" dirty="0"/>
              <a:t>Subheading</a:t>
            </a:r>
          </a:p>
        </p:txBody>
      </p:sp>
    </p:spTree>
    <p:extLst>
      <p:ext uri="{BB962C8B-B14F-4D97-AF65-F5344CB8AC3E}">
        <p14:creationId xmlns:p14="http://schemas.microsoft.com/office/powerpoint/2010/main" val="79448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full-widt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F7C50-42C9-5746-9293-BC41BA656599}"/>
              </a:ext>
            </a:extLst>
          </p:cNvPr>
          <p:cNvSpPr>
            <a:spLocks noGrp="1"/>
          </p:cNvSpPr>
          <p:nvPr>
            <p:ph idx="1" hasCustomPrompt="1"/>
          </p:nvPr>
        </p:nvSpPr>
        <p:spPr>
          <a:xfrm>
            <a:off x="609601" y="1895075"/>
            <a:ext cx="11186142" cy="4351338"/>
          </a:xfrm>
        </p:spPr>
        <p:txBody>
          <a:bodyPr>
            <a:normAutofit/>
          </a:bodyPr>
          <a:lstStyle>
            <a:lvl1pPr marL="0" indent="0">
              <a:buClr>
                <a:srgbClr val="DF683E"/>
              </a:buClr>
              <a:buFont typeface="Arial" panose="020B0604020202020204" pitchFamily="34" charset="0"/>
              <a:buNone/>
              <a:defRPr sz="2400">
                <a:latin typeface="Pragati Narrow" panose="020B0506020202020B04" pitchFamily="34" charset="77"/>
                <a:cs typeface="Pragati Narrow" panose="020B0506020202020B04" pitchFamily="34" charset="77"/>
              </a:defRPr>
            </a:lvl1pPr>
            <a:lvl2pPr marL="685800" indent="-342900">
              <a:buClr>
                <a:srgbClr val="DF693E"/>
              </a:buClr>
              <a:buFont typeface="Arial" panose="020B0604020202020204" pitchFamily="34" charset="0"/>
              <a:buChar char="•"/>
              <a:defRPr sz="2400"/>
            </a:lvl2pPr>
            <a:lvl3pPr marL="1143000" marR="0" indent="-342900" algn="l" defTabSz="914400" rtl="0" eaLnBrk="1" fontAlgn="auto" latinLnBrk="0" hangingPunct="1">
              <a:lnSpc>
                <a:spcPct val="90000"/>
              </a:lnSpc>
              <a:spcBef>
                <a:spcPts val="500"/>
              </a:spcBef>
              <a:spcAft>
                <a:spcPts val="0"/>
              </a:spcAft>
              <a:buClr>
                <a:srgbClr val="DF693E"/>
              </a:buClr>
              <a:buSzTx/>
              <a:buFont typeface="Arial" panose="020B0604020202020204" pitchFamily="34" charset="0"/>
              <a:buChar char="•"/>
              <a:tabLst/>
              <a:defRPr sz="2400"/>
            </a:lvl3pPr>
          </a:lstStyle>
          <a:p>
            <a:r>
              <a:rPr lang="en-US" sz="2400" dirty="0">
                <a:solidFill>
                  <a:srgbClr val="373A35"/>
                </a:solidFill>
                <a:latin typeface="Pragati Narrow" panose="020B0506020202020B04" pitchFamily="34" charset="77"/>
                <a:cs typeface="Pragati Narrow" panose="020B0506020202020B04" pitchFamily="34" charset="77"/>
              </a:rPr>
              <a:t>Body copy</a:t>
            </a:r>
            <a:r>
              <a:rPr lang="en-US" sz="2400" dirty="0">
                <a:solidFill>
                  <a:srgbClr val="373A34"/>
                </a:solidFill>
                <a:latin typeface="Pragati Narrow" panose="020B0506020202020B04" pitchFamily="34" charset="77"/>
                <a:cs typeface="Pragati Narrow" panose="020B0506020202020B04" pitchFamily="34" charset="77"/>
              </a:rPr>
              <a:t>. Lorem ipsum dolor sit </a:t>
            </a:r>
            <a:r>
              <a:rPr lang="en-US" sz="2400" dirty="0" err="1">
                <a:solidFill>
                  <a:srgbClr val="373A34"/>
                </a:solidFill>
                <a:latin typeface="Pragati Narrow" panose="020B0506020202020B04" pitchFamily="34" charset="77"/>
                <a:cs typeface="Pragati Narrow" panose="020B0506020202020B04" pitchFamily="34" charset="77"/>
              </a:rPr>
              <a:t>amet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consectetur</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adipiscing</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elit</a:t>
            </a:r>
            <a:r>
              <a:rPr lang="en-US" sz="2400" dirty="0">
                <a:solidFill>
                  <a:srgbClr val="373A34"/>
                </a:solidFill>
                <a:latin typeface="Pragati Narrow" panose="020B0506020202020B04" pitchFamily="34" charset="77"/>
                <a:cs typeface="Pragati Narrow" panose="020B0506020202020B04" pitchFamily="34" charset="77"/>
              </a:rPr>
              <a:t>, sed do </a:t>
            </a:r>
            <a:r>
              <a:rPr lang="en-US" sz="2400" dirty="0" err="1">
                <a:solidFill>
                  <a:srgbClr val="373A34"/>
                </a:solidFill>
                <a:latin typeface="Pragati Narrow" panose="020B0506020202020B04" pitchFamily="34" charset="77"/>
                <a:cs typeface="Pragati Narrow" panose="020B0506020202020B04" pitchFamily="34" charset="77"/>
              </a:rPr>
              <a:t>eiusmod</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tempor</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incididunt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ut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labore</a:t>
            </a:r>
            <a:r>
              <a:rPr lang="en-US" sz="2400" dirty="0">
                <a:solidFill>
                  <a:srgbClr val="373A34"/>
                </a:solidFill>
                <a:latin typeface="Pragati Narrow" panose="020B0506020202020B04" pitchFamily="34" charset="77"/>
                <a:cs typeface="Pragati Narrow" panose="020B0506020202020B04" pitchFamily="34" charset="77"/>
              </a:rPr>
              <a:t> et dolore magna </a:t>
            </a:r>
            <a:r>
              <a:rPr lang="en-US" sz="2400" dirty="0" err="1">
                <a:solidFill>
                  <a:srgbClr val="373A34"/>
                </a:solidFill>
                <a:latin typeface="Pragati Narrow" panose="020B0506020202020B04" pitchFamily="34" charset="77"/>
                <a:cs typeface="Pragati Narrow" panose="020B0506020202020B04" pitchFamily="34" charset="77"/>
              </a:rPr>
              <a:t>aliqua</a:t>
            </a:r>
            <a:r>
              <a:rPr lang="en-US" sz="2400" dirty="0">
                <a:solidFill>
                  <a:srgbClr val="373A34"/>
                </a:solidFill>
                <a:latin typeface="Pragati Narrow" panose="020B0506020202020B04" pitchFamily="34" charset="77"/>
                <a:cs typeface="Pragati Narrow" panose="020B0506020202020B04" pitchFamily="34" charset="77"/>
              </a:rPr>
              <a:t>. Ut </a:t>
            </a:r>
            <a:r>
              <a:rPr lang="en-US" sz="2400" dirty="0" err="1">
                <a:solidFill>
                  <a:srgbClr val="373A34"/>
                </a:solidFill>
                <a:latin typeface="Pragati Narrow" panose="020B0506020202020B04" pitchFamily="34" charset="77"/>
                <a:cs typeface="Pragati Narrow" panose="020B0506020202020B04" pitchFamily="34" charset="77"/>
              </a:rPr>
              <a:t>enim</a:t>
            </a:r>
            <a:r>
              <a:rPr lang="en-US" sz="2400" dirty="0">
                <a:solidFill>
                  <a:srgbClr val="373A34"/>
                </a:solidFill>
                <a:latin typeface="Pragati Narrow" panose="020B0506020202020B04" pitchFamily="34" charset="77"/>
                <a:cs typeface="Pragati Narrow" panose="020B0506020202020B04" pitchFamily="34" charset="77"/>
              </a:rPr>
              <a:t> ad minim </a:t>
            </a:r>
            <a:r>
              <a:rPr lang="en-US" sz="2400" dirty="0" err="1">
                <a:solidFill>
                  <a:srgbClr val="373A34"/>
                </a:solidFill>
                <a:latin typeface="Pragati Narrow" panose="020B0506020202020B04" pitchFamily="34" charset="77"/>
                <a:cs typeface="Pragati Narrow" panose="020B0506020202020B04" pitchFamily="34" charset="77"/>
              </a:rPr>
              <a:t>veniam</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quis</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nostrud</a:t>
            </a:r>
            <a:r>
              <a:rPr lang="en-US" sz="2400" dirty="0">
                <a:solidFill>
                  <a:srgbClr val="373A34"/>
                </a:solidFill>
                <a:latin typeface="Pragati Narrow" panose="020B0506020202020B04" pitchFamily="34" charset="77"/>
                <a:cs typeface="Pragati Narrow" panose="020B0506020202020B04" pitchFamily="34" charset="77"/>
              </a:rPr>
              <a:t> exercitation </a:t>
            </a:r>
            <a:r>
              <a:rPr lang="en-US" sz="2400" dirty="0" err="1">
                <a:solidFill>
                  <a:srgbClr val="373A34"/>
                </a:solidFill>
                <a:latin typeface="Pragati Narrow" panose="020B0506020202020B04" pitchFamily="34" charset="77"/>
                <a:cs typeface="Pragati Narrow" panose="020B0506020202020B04" pitchFamily="34" charset="77"/>
              </a:rPr>
              <a:t>ullamco</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laboris</a:t>
            </a:r>
            <a:r>
              <a:rPr lang="en-US" sz="2400" dirty="0">
                <a:solidFill>
                  <a:srgbClr val="373A34"/>
                </a:solidFill>
                <a:latin typeface="Pragati Narrow" panose="020B0506020202020B04" pitchFamily="34" charset="77"/>
                <a:cs typeface="Pragati Narrow" panose="020B0506020202020B04" pitchFamily="34" charset="77"/>
              </a:rPr>
              <a:t> nisi </a:t>
            </a:r>
            <a:r>
              <a:rPr lang="en-US" sz="2400" dirty="0" err="1">
                <a:solidFill>
                  <a:srgbClr val="373A34"/>
                </a:solidFill>
                <a:latin typeface="Pragati Narrow" panose="020B0506020202020B04" pitchFamily="34" charset="77"/>
                <a:cs typeface="Pragati Narrow" panose="020B0506020202020B04" pitchFamily="34" charset="77"/>
              </a:rPr>
              <a:t>ut</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aliquip</a:t>
            </a:r>
            <a:r>
              <a:rPr lang="en-US" sz="2400" dirty="0">
                <a:solidFill>
                  <a:srgbClr val="373A34"/>
                </a:solidFill>
                <a:latin typeface="Pragati Narrow" panose="020B0506020202020B04" pitchFamily="34" charset="77"/>
                <a:cs typeface="Pragati Narrow" panose="020B0506020202020B04" pitchFamily="34" charset="77"/>
              </a:rPr>
              <a:t> ex </a:t>
            </a:r>
            <a:r>
              <a:rPr lang="en-US" sz="2400" dirty="0" err="1">
                <a:solidFill>
                  <a:srgbClr val="373A34"/>
                </a:solidFill>
                <a:latin typeface="Pragati Narrow" panose="020B0506020202020B04" pitchFamily="34" charset="77"/>
                <a:cs typeface="Pragati Narrow" panose="020B0506020202020B04" pitchFamily="34" charset="77"/>
              </a:rPr>
              <a:t>ea</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commodo</a:t>
            </a:r>
            <a:r>
              <a:rPr lang="en-US" sz="2400" dirty="0">
                <a:solidFill>
                  <a:srgbClr val="373A34"/>
                </a:solidFill>
                <a:latin typeface="Pragati Narrow" panose="020B0506020202020B04" pitchFamily="34" charset="77"/>
                <a:cs typeface="Pragati Narrow" panose="020B0506020202020B04" pitchFamily="34" charset="77"/>
              </a:rPr>
              <a:t> </a:t>
            </a:r>
            <a:r>
              <a:rPr lang="en-US" sz="2400" dirty="0" err="1">
                <a:solidFill>
                  <a:srgbClr val="373A34"/>
                </a:solidFill>
                <a:latin typeface="Pragati Narrow" panose="020B0506020202020B04" pitchFamily="34" charset="77"/>
                <a:cs typeface="Pragati Narrow" panose="020B0506020202020B04" pitchFamily="34" charset="77"/>
              </a:rPr>
              <a:t>consequat</a:t>
            </a:r>
            <a:r>
              <a:rPr lang="en-US" sz="2400" dirty="0">
                <a:solidFill>
                  <a:srgbClr val="373A34"/>
                </a:solidFill>
                <a:latin typeface="Pragati Narrow" panose="020B0506020202020B04" pitchFamily="34" charset="77"/>
                <a:cs typeface="Pragati Narrow" panose="020B0506020202020B04" pitchFamily="34" charset="77"/>
              </a:rPr>
              <a:t>. </a:t>
            </a:r>
          </a:p>
          <a:p>
            <a:pPr marL="342900" indent="-342900">
              <a:buClr>
                <a:srgbClr val="DF693E"/>
              </a:buClr>
              <a:buFont typeface="Arial" panose="020B0604020202020204" pitchFamily="34" charset="0"/>
              <a:buChar char="•"/>
            </a:pPr>
            <a:r>
              <a:rPr lang="en-US" sz="2400" dirty="0">
                <a:solidFill>
                  <a:srgbClr val="373A35"/>
                </a:solidFill>
                <a:latin typeface="Pragati Narrow" panose="020B0506020202020B04" pitchFamily="34" charset="77"/>
                <a:cs typeface="Pragati Narrow" panose="020B0506020202020B04" pitchFamily="34" charset="77"/>
              </a:rPr>
              <a:t>Bullet</a:t>
            </a:r>
          </a:p>
          <a:p>
            <a:pPr marL="342900" indent="-342900">
              <a:buClr>
                <a:srgbClr val="DF693E"/>
              </a:buClr>
              <a:buFont typeface="Arial" panose="020B0604020202020204" pitchFamily="34" charset="0"/>
              <a:buChar char="•"/>
            </a:pPr>
            <a:r>
              <a:rPr lang="en-US" sz="2400" dirty="0">
                <a:solidFill>
                  <a:srgbClr val="373A35"/>
                </a:solidFill>
                <a:latin typeface="Pragati Narrow" panose="020B0506020202020B04" pitchFamily="34" charset="77"/>
                <a:cs typeface="Pragati Narrow" panose="020B0506020202020B04" pitchFamily="34" charset="77"/>
              </a:rPr>
              <a:t>Bullet</a:t>
            </a:r>
          </a:p>
          <a:p>
            <a:pPr marL="1028700" lvl="1" indent="-342900">
              <a:buClr>
                <a:srgbClr val="DF693E"/>
              </a:buClr>
              <a:buFont typeface="Arial" panose="020B0604020202020204" pitchFamily="34" charset="0"/>
              <a:buChar char="•"/>
            </a:pPr>
            <a:r>
              <a:rPr lang="en-US" sz="2400" dirty="0">
                <a:solidFill>
                  <a:srgbClr val="373A35"/>
                </a:solidFill>
                <a:latin typeface="Pragati Narrow" panose="020B0506020202020B04" pitchFamily="34" charset="77"/>
                <a:cs typeface="Pragati Narrow" panose="020B0506020202020B04" pitchFamily="34" charset="77"/>
              </a:rPr>
              <a:t>Bullet</a:t>
            </a:r>
          </a:p>
        </p:txBody>
      </p:sp>
      <p:sp>
        <p:nvSpPr>
          <p:cNvPr id="6" name="Slide Number Placeholder 5">
            <a:extLst>
              <a:ext uri="{FF2B5EF4-FFF2-40B4-BE49-F238E27FC236}">
                <a16:creationId xmlns:a16="http://schemas.microsoft.com/office/drawing/2014/main" id="{3B95358B-5C50-6044-A072-5DE70B15280B}"/>
              </a:ext>
            </a:extLst>
          </p:cNvPr>
          <p:cNvSpPr>
            <a:spLocks noGrp="1"/>
          </p:cNvSpPr>
          <p:nvPr>
            <p:ph type="sldNum" sz="quarter" idx="12"/>
          </p:nvPr>
        </p:nvSpPr>
        <p:spPr>
          <a:xfrm>
            <a:off x="9085162" y="6356350"/>
            <a:ext cx="2743200" cy="365125"/>
          </a:xfrm>
        </p:spPr>
        <p:txBody>
          <a:bodyPr/>
          <a:lstStyle>
            <a:lvl1pPr>
              <a:defRPr b="0">
                <a:solidFill>
                  <a:srgbClr val="373A35"/>
                </a:solidFill>
                <a:latin typeface="Pragati Narrow" panose="020B0506020202020B04" pitchFamily="34" charset="77"/>
                <a:cs typeface="Pragati Narrow" panose="020B0506020202020B04" pitchFamily="34" charset="77"/>
              </a:defRPr>
            </a:lvl1pPr>
          </a:lstStyle>
          <a:p>
            <a:fld id="{76DE0E52-0D84-C146-8DD2-C78D42EF69CD}" type="slidenum">
              <a:rPr lang="en-US" smtClean="0"/>
              <a:pPr/>
              <a:t>‹#›</a:t>
            </a:fld>
            <a:endParaRPr lang="en-US" dirty="0"/>
          </a:p>
        </p:txBody>
      </p:sp>
      <p:sp>
        <p:nvSpPr>
          <p:cNvPr id="9" name="Text Placeholder 11">
            <a:extLst>
              <a:ext uri="{FF2B5EF4-FFF2-40B4-BE49-F238E27FC236}">
                <a16:creationId xmlns:a16="http://schemas.microsoft.com/office/drawing/2014/main" id="{18FD40E1-A5D5-E340-9C28-24CDBCD5CE3E}"/>
              </a:ext>
            </a:extLst>
          </p:cNvPr>
          <p:cNvSpPr>
            <a:spLocks noGrp="1"/>
          </p:cNvSpPr>
          <p:nvPr>
            <p:ph type="body" sz="quarter" idx="13" hasCustomPrompt="1"/>
          </p:nvPr>
        </p:nvSpPr>
        <p:spPr>
          <a:xfrm>
            <a:off x="609600" y="1307940"/>
            <a:ext cx="11186142" cy="586311"/>
          </a:xfrm>
        </p:spPr>
        <p:txBody>
          <a:bodyPr>
            <a:normAutofit/>
          </a:bodyPr>
          <a:lstStyle>
            <a:lvl1pPr marL="0" indent="0">
              <a:buFontTx/>
              <a:buNone/>
              <a:defRPr sz="2800" b="1">
                <a:solidFill>
                  <a:srgbClr val="D29F1C"/>
                </a:solidFill>
                <a:latin typeface="Pragati Narrow" panose="020B0506020202020B04" pitchFamily="34" charset="77"/>
                <a:cs typeface="Pragati Narrow" panose="020B0506020202020B04" pitchFamily="34" charset="77"/>
              </a:defRPr>
            </a:lvl1pPr>
          </a:lstStyle>
          <a:p>
            <a:pPr lvl="0"/>
            <a:r>
              <a:rPr lang="en-US" dirty="0"/>
              <a:t>Subheading</a:t>
            </a:r>
          </a:p>
        </p:txBody>
      </p:sp>
      <p:sp>
        <p:nvSpPr>
          <p:cNvPr id="10" name="Title 1">
            <a:extLst>
              <a:ext uri="{FF2B5EF4-FFF2-40B4-BE49-F238E27FC236}">
                <a16:creationId xmlns:a16="http://schemas.microsoft.com/office/drawing/2014/main" id="{FAFCA1FE-E3FC-1947-B45A-272E59E21FD6}"/>
              </a:ext>
            </a:extLst>
          </p:cNvPr>
          <p:cNvSpPr>
            <a:spLocks noGrp="1"/>
          </p:cNvSpPr>
          <p:nvPr>
            <p:ph type="title" hasCustomPrompt="1"/>
          </p:nvPr>
        </p:nvSpPr>
        <p:spPr>
          <a:xfrm>
            <a:off x="609600" y="46301"/>
            <a:ext cx="10381489" cy="843280"/>
          </a:xfrm>
        </p:spPr>
        <p:txBody>
          <a:bodyPr/>
          <a:lstStyle/>
          <a:p>
            <a:r>
              <a:rPr lang="en-US" dirty="0"/>
              <a:t>TITLE</a:t>
            </a:r>
          </a:p>
        </p:txBody>
      </p:sp>
    </p:spTree>
    <p:extLst>
      <p:ext uri="{BB962C8B-B14F-4D97-AF65-F5344CB8AC3E}">
        <p14:creationId xmlns:p14="http://schemas.microsoft.com/office/powerpoint/2010/main" val="25753056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528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83578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C390B-E36F-4FF4-A84B-6DE8F610F9EB}" type="datetime1">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73A35"/>
                </a:solidFill>
                <a:latin typeface="Pragati Narrow" panose="020B0506020202020B04" pitchFamily="34" charset="77"/>
                <a:cs typeface="Pragati Narrow" panose="020B0506020202020B04" pitchFamily="34" charset="77"/>
              </a:defRPr>
            </a:lvl1pPr>
          </a:lstStyle>
          <a:p>
            <a:endParaRPr lang="en-US" dirty="0"/>
          </a:p>
        </p:txBody>
      </p:sp>
      <p:sp>
        <p:nvSpPr>
          <p:cNvPr id="6" name="Slide Number Placeholder 5"/>
          <p:cNvSpPr>
            <a:spLocks noGrp="1"/>
          </p:cNvSpPr>
          <p:nvPr>
            <p:ph type="sldNum" sz="quarter" idx="4"/>
          </p:nvPr>
        </p:nvSpPr>
        <p:spPr>
          <a:xfrm>
            <a:off x="9128760" y="6356350"/>
            <a:ext cx="2743200" cy="365125"/>
          </a:xfrm>
          <a:prstGeom prst="rect">
            <a:avLst/>
          </a:prstGeom>
        </p:spPr>
        <p:txBody>
          <a:bodyPr vert="horz" lIns="91440" tIns="45720" rIns="91440" bIns="45720" rtlCol="0" anchor="ctr"/>
          <a:lstStyle>
            <a:lvl1pPr algn="r">
              <a:defRPr sz="1200" b="0">
                <a:solidFill>
                  <a:srgbClr val="373A35"/>
                </a:solidFill>
                <a:latin typeface="Pragati Narrow" panose="020B0506020202020B04" pitchFamily="34" charset="77"/>
                <a:cs typeface="Pragati Narrow" panose="020B0506020202020B04" pitchFamily="34" charset="77"/>
              </a:defRPr>
            </a:lvl1pPr>
          </a:lstStyle>
          <a:p>
            <a:fld id="{76DE0E52-0D84-C146-8DD2-C78D42EF69CD}" type="slidenum">
              <a:rPr lang="en-US" smtClean="0"/>
              <a:pPr/>
              <a:t>‹#›</a:t>
            </a:fld>
            <a:endParaRPr lang="en-US" dirty="0"/>
          </a:p>
        </p:txBody>
      </p:sp>
    </p:spTree>
    <p:extLst>
      <p:ext uri="{BB962C8B-B14F-4D97-AF65-F5344CB8AC3E}">
        <p14:creationId xmlns:p14="http://schemas.microsoft.com/office/powerpoint/2010/main" val="476397420"/>
      </p:ext>
    </p:extLst>
  </p:cSld>
  <p:clrMap bg1="lt1" tx1="dk1" bg2="lt2" tx2="dk2" accent1="accent1" accent2="accent2" accent3="accent3" accent4="accent4" accent5="accent5" accent6="accent6" hlink="hlink" folHlink="folHlink"/>
  <p:sldLayoutIdLst>
    <p:sldLayoutId id="2147483689" r:id="rId1"/>
    <p:sldLayoutId id="2147483712" r:id="rId2"/>
    <p:sldLayoutId id="2147483663" r:id="rId3"/>
    <p:sldLayoutId id="2147483699" r:id="rId4"/>
    <p:sldLayoutId id="2147483696" r:id="rId5"/>
    <p:sldLayoutId id="2147483708" r:id="rId6"/>
    <p:sldLayoutId id="2147483700" r:id="rId7"/>
    <p:sldLayoutId id="2147483650" r:id="rId8"/>
    <p:sldLayoutId id="2147483709" r:id="rId9"/>
    <p:sldLayoutId id="2147483687" r:id="rId10"/>
    <p:sldLayoutId id="2147483710" r:id="rId11"/>
    <p:sldLayoutId id="2147483657" r:id="rId12"/>
    <p:sldLayoutId id="2147483667" r:id="rId13"/>
    <p:sldLayoutId id="2147483706" r:id="rId14"/>
    <p:sldLayoutId id="2147483707" r:id="rId15"/>
    <p:sldLayoutId id="2147483711" r:id="rId16"/>
    <p:sldLayoutId id="2147483668" r:id="rId17"/>
    <p:sldLayoutId id="2147483701" r:id="rId18"/>
    <p:sldLayoutId id="2147483669" r:id="rId19"/>
    <p:sldLayoutId id="2147483702" r:id="rId20"/>
    <p:sldLayoutId id="2147483671" r:id="rId21"/>
    <p:sldLayoutId id="2147483673" r:id="rId22"/>
    <p:sldLayoutId id="2147483703" r:id="rId23"/>
    <p:sldLayoutId id="2147483674" r:id="rId24"/>
    <p:sldLayoutId id="2147483676" r:id="rId25"/>
    <p:sldLayoutId id="2147483704" r:id="rId26"/>
    <p:sldLayoutId id="2147483677" r:id="rId27"/>
    <p:sldLayoutId id="2147483679" r:id="rId28"/>
    <p:sldLayoutId id="2147483705" r:id="rId29"/>
    <p:sldLayoutId id="2147483680" r:id="rId30"/>
    <p:sldLayoutId id="2147483682" r:id="rId31"/>
    <p:sldLayoutId id="2147483655" r:id="rId32"/>
    <p:sldLayoutId id="2147483688" r:id="rId33"/>
    <p:sldLayoutId id="2147483690" r:id="rId34"/>
    <p:sldLayoutId id="2147483691" r:id="rId35"/>
    <p:sldLayoutId id="2147483692" r:id="rId36"/>
    <p:sldLayoutId id="2147483693" r:id="rId37"/>
    <p:sldLayoutId id="2147483694" r:id="rId38"/>
    <p:sldLayoutId id="2147483713" r:id="rId39"/>
  </p:sldLayoutIdLst>
  <p:hf hdr="0" ftr="0" dt="0"/>
  <p:txStyles>
    <p:titleStyle>
      <a:lvl1pPr algn="l" defTabSz="914400" rtl="0" eaLnBrk="1" latinLnBrk="0" hangingPunct="1">
        <a:lnSpc>
          <a:spcPct val="90000"/>
        </a:lnSpc>
        <a:spcBef>
          <a:spcPct val="0"/>
        </a:spcBef>
        <a:buNone/>
        <a:defRPr sz="2000" b="1" i="0" kern="1200">
          <a:solidFill>
            <a:srgbClr val="373A35"/>
          </a:solidFill>
          <a:latin typeface="Conneqt Black" pitchFamily="2" charset="0"/>
          <a:ea typeface="+mj-ea"/>
          <a:cs typeface="+mj-cs"/>
        </a:defRPr>
      </a:lvl1pPr>
    </p:titleStyle>
    <p:bodyStyle>
      <a:lvl1pPr marL="228600" indent="-228600" algn="l" defTabSz="914400" rtl="0" eaLnBrk="1" latinLnBrk="0" hangingPunct="1">
        <a:lnSpc>
          <a:spcPct val="90000"/>
        </a:lnSpc>
        <a:spcBef>
          <a:spcPts val="1000"/>
        </a:spcBef>
        <a:buClr>
          <a:srgbClr val="DF683E"/>
        </a:buClr>
        <a:buFont typeface="Arial" panose="020B0604020202020204" pitchFamily="34" charset="0"/>
        <a:buChar char="•"/>
        <a:defRPr sz="2600" kern="1200">
          <a:solidFill>
            <a:srgbClr val="373A35"/>
          </a:solidFill>
          <a:latin typeface="Pragati Narrow" panose="020B0506020202020B04" pitchFamily="34" charset="77"/>
          <a:ea typeface="+mn-ea"/>
          <a:cs typeface="Pragati Narrow" panose="020B0506020202020B04" pitchFamily="34" charset="77"/>
        </a:defRPr>
      </a:lvl1pPr>
      <a:lvl2pPr marL="685800" indent="-228600" algn="l" defTabSz="914400" rtl="0" eaLnBrk="1" latinLnBrk="0" hangingPunct="1">
        <a:lnSpc>
          <a:spcPct val="90000"/>
        </a:lnSpc>
        <a:spcBef>
          <a:spcPts val="500"/>
        </a:spcBef>
        <a:buClr>
          <a:srgbClr val="DF683E"/>
        </a:buClr>
        <a:buFont typeface="Arial" panose="020B0604020202020204" pitchFamily="34" charset="0"/>
        <a:buChar char="•"/>
        <a:defRPr sz="2400" kern="1200">
          <a:solidFill>
            <a:srgbClr val="373A35"/>
          </a:solidFill>
          <a:latin typeface="Pragati Narrow" panose="020B0506020202020B04" pitchFamily="34" charset="77"/>
          <a:ea typeface="+mn-ea"/>
          <a:cs typeface="Pragati Narrow" panose="020B0506020202020B04" pitchFamily="34" charset="77"/>
        </a:defRPr>
      </a:lvl2pPr>
      <a:lvl3pPr marL="1143000" indent="-228600" algn="l" defTabSz="914400" rtl="0" eaLnBrk="1" latinLnBrk="0" hangingPunct="1">
        <a:lnSpc>
          <a:spcPct val="90000"/>
        </a:lnSpc>
        <a:spcBef>
          <a:spcPts val="500"/>
        </a:spcBef>
        <a:buClr>
          <a:srgbClr val="DF683E"/>
        </a:buClr>
        <a:buFont typeface="Arial" panose="020B0604020202020204" pitchFamily="34" charset="0"/>
        <a:buChar char="•"/>
        <a:defRPr sz="2200" kern="1200">
          <a:solidFill>
            <a:srgbClr val="373A35"/>
          </a:solidFill>
          <a:latin typeface="Pragati Narrow" panose="020B0506020202020B04" pitchFamily="34" charset="77"/>
          <a:ea typeface="+mn-ea"/>
          <a:cs typeface="Pragati Narrow" panose="020B0506020202020B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hyperlink" Target="https://carbonleadershipforum.org/clf-policy-toolk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17.png"/><Relationship Id="rId4" Type="http://schemas.openxmlformats.org/officeDocument/2006/relationships/hyperlink" Target="https://carbonleadershipforum.org/clf-policy-toolk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D5989-85D3-42F2-805E-AF1BCEC43B73}"/>
              </a:ext>
            </a:extLst>
          </p:cNvPr>
          <p:cNvSpPr>
            <a:spLocks noGrp="1"/>
          </p:cNvSpPr>
          <p:nvPr>
            <p:ph type="ctrTitle"/>
          </p:nvPr>
        </p:nvSpPr>
        <p:spPr>
          <a:xfrm>
            <a:off x="618744" y="898918"/>
            <a:ext cx="5257800" cy="1806936"/>
          </a:xfrm>
        </p:spPr>
        <p:txBody>
          <a:bodyPr/>
          <a:lstStyle/>
          <a:p>
            <a:r>
              <a:rPr lang="en-US" dirty="0"/>
              <a:t>Embodied CARBON draft language</a:t>
            </a:r>
          </a:p>
        </p:txBody>
      </p:sp>
      <p:sp>
        <p:nvSpPr>
          <p:cNvPr id="4" name="Text Placeholder 3">
            <a:extLst>
              <a:ext uri="{FF2B5EF4-FFF2-40B4-BE49-F238E27FC236}">
                <a16:creationId xmlns:a16="http://schemas.microsoft.com/office/drawing/2014/main" id="{7ED8C504-0692-4886-B369-5EA0476F1569}"/>
              </a:ext>
            </a:extLst>
          </p:cNvPr>
          <p:cNvSpPr>
            <a:spLocks noGrp="1"/>
          </p:cNvSpPr>
          <p:nvPr>
            <p:ph type="body" sz="quarter" idx="10"/>
          </p:nvPr>
        </p:nvSpPr>
        <p:spPr>
          <a:xfrm>
            <a:off x="618744" y="2694278"/>
            <a:ext cx="5257800" cy="586311"/>
          </a:xfrm>
        </p:spPr>
        <p:txBody>
          <a:bodyPr>
            <a:normAutofit lnSpcReduction="10000"/>
          </a:bodyPr>
          <a:lstStyle/>
          <a:p>
            <a:r>
              <a:rPr lang="en-US" dirty="0">
                <a:solidFill>
                  <a:srgbClr val="A0D1CA"/>
                </a:solidFill>
              </a:rPr>
              <a:t>zoning &amp; Planning public hearing</a:t>
            </a:r>
          </a:p>
        </p:txBody>
      </p:sp>
      <p:sp>
        <p:nvSpPr>
          <p:cNvPr id="6" name="Text Placeholder 5">
            <a:extLst>
              <a:ext uri="{FF2B5EF4-FFF2-40B4-BE49-F238E27FC236}">
                <a16:creationId xmlns:a16="http://schemas.microsoft.com/office/drawing/2014/main" id="{F615318E-0DD3-4E38-B02A-1FA68587A14F}"/>
              </a:ext>
            </a:extLst>
          </p:cNvPr>
          <p:cNvSpPr>
            <a:spLocks noGrp="1"/>
          </p:cNvSpPr>
          <p:nvPr>
            <p:ph type="body" sz="quarter" idx="13"/>
          </p:nvPr>
        </p:nvSpPr>
        <p:spPr>
          <a:xfrm>
            <a:off x="619125" y="3720632"/>
            <a:ext cx="5257419" cy="348846"/>
          </a:xfrm>
        </p:spPr>
        <p:txBody>
          <a:bodyPr>
            <a:normAutofit fontScale="85000" lnSpcReduction="20000"/>
          </a:bodyPr>
          <a:lstStyle/>
          <a:p>
            <a:r>
              <a:rPr lang="en-US" dirty="0"/>
              <a:t>April 24, 2023</a:t>
            </a:r>
          </a:p>
        </p:txBody>
      </p:sp>
      <p:sp>
        <p:nvSpPr>
          <p:cNvPr id="7" name="Text Placeholder 6">
            <a:extLst>
              <a:ext uri="{FF2B5EF4-FFF2-40B4-BE49-F238E27FC236}">
                <a16:creationId xmlns:a16="http://schemas.microsoft.com/office/drawing/2014/main" id="{CB41888B-C115-401A-B643-A7153A82BA89}"/>
              </a:ext>
            </a:extLst>
          </p:cNvPr>
          <p:cNvSpPr>
            <a:spLocks noGrp="1"/>
          </p:cNvSpPr>
          <p:nvPr>
            <p:ph type="body" sz="quarter" idx="14"/>
          </p:nvPr>
        </p:nvSpPr>
        <p:spPr>
          <a:xfrm>
            <a:off x="619125" y="4033701"/>
            <a:ext cx="5257419" cy="364885"/>
          </a:xfrm>
        </p:spPr>
        <p:txBody>
          <a:bodyPr/>
          <a:lstStyle/>
          <a:p>
            <a:r>
              <a:rPr lang="en-US" sz="2000" dirty="0"/>
              <a:t>Climate &amp; Sustainability Team</a:t>
            </a:r>
          </a:p>
          <a:p>
            <a:r>
              <a:rPr lang="en-US" sz="2000" dirty="0"/>
              <a:t>Embodied Carbon Working Group</a:t>
            </a:r>
          </a:p>
        </p:txBody>
      </p:sp>
      <p:pic>
        <p:nvPicPr>
          <p:cNvPr id="11" name="Picture 10" descr="A picture containing logo&#10;&#10;Description automatically generated">
            <a:extLst>
              <a:ext uri="{FF2B5EF4-FFF2-40B4-BE49-F238E27FC236}">
                <a16:creationId xmlns:a16="http://schemas.microsoft.com/office/drawing/2014/main" id="{BFDFF72E-9320-4982-9B6D-90D9BF3F60C6}"/>
              </a:ext>
            </a:extLst>
          </p:cNvPr>
          <p:cNvPicPr>
            <a:picLocks noChangeAspect="1"/>
          </p:cNvPicPr>
          <p:nvPr/>
        </p:nvPicPr>
        <p:blipFill rotWithShape="1">
          <a:blip r:embed="rId2"/>
          <a:srcRect l="1600" r="2078"/>
          <a:stretch/>
        </p:blipFill>
        <p:spPr>
          <a:xfrm>
            <a:off x="7691121" y="1667412"/>
            <a:ext cx="3220720" cy="3435103"/>
          </a:xfrm>
          <a:prstGeom prst="rect">
            <a:avLst/>
          </a:prstGeom>
        </p:spPr>
      </p:pic>
    </p:spTree>
    <p:extLst>
      <p:ext uri="{BB962C8B-B14F-4D97-AF65-F5344CB8AC3E}">
        <p14:creationId xmlns:p14="http://schemas.microsoft.com/office/powerpoint/2010/main" val="50913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17834F-5319-484B-9E22-315A336E2F20}"/>
              </a:ext>
            </a:extLst>
          </p:cNvPr>
          <p:cNvSpPr>
            <a:spLocks noGrp="1"/>
          </p:cNvSpPr>
          <p:nvPr>
            <p:ph type="sldNum" sz="quarter" idx="12"/>
          </p:nvPr>
        </p:nvSpPr>
        <p:spPr/>
        <p:txBody>
          <a:bodyPr/>
          <a:lstStyle/>
          <a:p>
            <a:fld id="{76DE0E52-0D84-C146-8DD2-C78D42EF69CD}" type="slidenum">
              <a:rPr lang="en-US" smtClean="0"/>
              <a:t>10</a:t>
            </a:fld>
            <a:endParaRPr lang="en-US" dirty="0"/>
          </a:p>
        </p:txBody>
      </p:sp>
      <p:sp>
        <p:nvSpPr>
          <p:cNvPr id="5" name="Title 4">
            <a:extLst>
              <a:ext uri="{FF2B5EF4-FFF2-40B4-BE49-F238E27FC236}">
                <a16:creationId xmlns:a16="http://schemas.microsoft.com/office/drawing/2014/main" id="{FBCF7A81-2C0C-4BB8-87B5-B753D0851BDD}"/>
              </a:ext>
            </a:extLst>
          </p:cNvPr>
          <p:cNvSpPr>
            <a:spLocks noGrp="1"/>
          </p:cNvSpPr>
          <p:nvPr>
            <p:ph type="title"/>
          </p:nvPr>
        </p:nvSpPr>
        <p:spPr>
          <a:xfrm>
            <a:off x="609600" y="868103"/>
            <a:ext cx="10381489" cy="843280"/>
          </a:xfrm>
        </p:spPr>
        <p:txBody>
          <a:bodyPr/>
          <a:lstStyle/>
          <a:p>
            <a:r>
              <a:rPr lang="en-US" dirty="0"/>
              <a:t>Details and next steps</a:t>
            </a:r>
          </a:p>
        </p:txBody>
      </p:sp>
      <p:sp>
        <p:nvSpPr>
          <p:cNvPr id="4" name="Content Placeholder 1">
            <a:extLst>
              <a:ext uri="{FF2B5EF4-FFF2-40B4-BE49-F238E27FC236}">
                <a16:creationId xmlns:a16="http://schemas.microsoft.com/office/drawing/2014/main" id="{AB822786-AEA5-EAEF-758C-504A6DDFD8AB}"/>
              </a:ext>
            </a:extLst>
          </p:cNvPr>
          <p:cNvSpPr txBox="1">
            <a:spLocks/>
          </p:cNvSpPr>
          <p:nvPr/>
        </p:nvSpPr>
        <p:spPr>
          <a:xfrm>
            <a:off x="609599" y="1792646"/>
            <a:ext cx="10961511" cy="5295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F683E"/>
              </a:buClr>
              <a:buFont typeface="Arial" panose="020B0604020202020204" pitchFamily="34" charset="0"/>
              <a:buChar char="•"/>
              <a:defRPr sz="2600" kern="1200">
                <a:solidFill>
                  <a:srgbClr val="373A35"/>
                </a:solidFill>
                <a:latin typeface="Pragati Narrow" panose="020B0506020202020B04" pitchFamily="34" charset="77"/>
                <a:ea typeface="+mn-ea"/>
                <a:cs typeface="Pragati Narrow" panose="020B0506020202020B04" pitchFamily="34" charset="77"/>
              </a:defRPr>
            </a:lvl1pPr>
            <a:lvl2pPr marL="685800" indent="-228600" algn="l" defTabSz="914400" rtl="0" eaLnBrk="1" latinLnBrk="0" hangingPunct="1">
              <a:lnSpc>
                <a:spcPct val="90000"/>
              </a:lnSpc>
              <a:spcBef>
                <a:spcPts val="500"/>
              </a:spcBef>
              <a:buClr>
                <a:srgbClr val="DF683E"/>
              </a:buClr>
              <a:buFont typeface="Arial" panose="020B0604020202020204" pitchFamily="34" charset="0"/>
              <a:buChar char="•"/>
              <a:defRPr sz="2400" kern="1200">
                <a:solidFill>
                  <a:srgbClr val="373A35"/>
                </a:solidFill>
                <a:latin typeface="Pragati Narrow" panose="020B0506020202020B04" pitchFamily="34" charset="77"/>
                <a:ea typeface="+mn-ea"/>
                <a:cs typeface="Pragati Narrow" panose="020B0506020202020B04" pitchFamily="34" charset="77"/>
              </a:defRPr>
            </a:lvl2pPr>
            <a:lvl3pPr marL="1143000" indent="-228600" algn="l" defTabSz="914400" rtl="0" eaLnBrk="1" latinLnBrk="0" hangingPunct="1">
              <a:lnSpc>
                <a:spcPct val="90000"/>
              </a:lnSpc>
              <a:spcBef>
                <a:spcPts val="500"/>
              </a:spcBef>
              <a:buClr>
                <a:srgbClr val="DF683E"/>
              </a:buClr>
              <a:buFont typeface="Arial" panose="020B0604020202020204" pitchFamily="34" charset="0"/>
              <a:buChar char="•"/>
              <a:defRPr sz="2200" kern="1200">
                <a:solidFill>
                  <a:srgbClr val="373A35"/>
                </a:solidFill>
                <a:latin typeface="Pragati Narrow" panose="020B0506020202020B04" pitchFamily="34" charset="77"/>
                <a:ea typeface="+mn-ea"/>
                <a:cs typeface="Pragati Narrow" panose="020B0506020202020B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800" dirty="0"/>
              <a:t>Full draft language provided with meeting materials</a:t>
            </a:r>
          </a:p>
          <a:p>
            <a:pPr marL="342900" indent="-342900"/>
            <a:r>
              <a:rPr lang="en-US" sz="2800" dirty="0"/>
              <a:t>FAQ document available</a:t>
            </a:r>
          </a:p>
          <a:p>
            <a:pPr marL="342900" indent="-342900"/>
            <a:r>
              <a:rPr lang="en-US" sz="2800" dirty="0"/>
              <a:t>For discussion and, with council interest, schedule a public hearing</a:t>
            </a:r>
          </a:p>
          <a:p>
            <a:pPr marL="342900" indent="-342900"/>
            <a:endParaRPr lang="en-US" sz="2800" dirty="0"/>
          </a:p>
        </p:txBody>
      </p:sp>
    </p:spTree>
    <p:extLst>
      <p:ext uri="{BB962C8B-B14F-4D97-AF65-F5344CB8AC3E}">
        <p14:creationId xmlns:p14="http://schemas.microsoft.com/office/powerpoint/2010/main" val="25204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4;p50">
            <a:extLst>
              <a:ext uri="{FF2B5EF4-FFF2-40B4-BE49-F238E27FC236}">
                <a16:creationId xmlns:a16="http://schemas.microsoft.com/office/drawing/2014/main" id="{982B000B-EA15-423A-A896-DEA49D58323E}"/>
              </a:ext>
            </a:extLst>
          </p:cNvPr>
          <p:cNvSpPr txBox="1">
            <a:spLocks/>
          </p:cNvSpPr>
          <p:nvPr/>
        </p:nvSpPr>
        <p:spPr>
          <a:xfrm>
            <a:off x="758175" y="329281"/>
            <a:ext cx="10901873" cy="994800"/>
          </a:xfrm>
          <a:prstGeom prst="rect">
            <a:avLst/>
          </a:prstGeom>
          <a:noFill/>
          <a:ln>
            <a:noFill/>
          </a:ln>
        </p:spPr>
        <p:txBody>
          <a:bodyPr spcFirstLastPara="1" wrap="square" lIns="91425"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F3B63"/>
              </a:buClr>
              <a:buSzPts val="1800"/>
              <a:buFont typeface="Roboto"/>
              <a:buNone/>
              <a:defRPr sz="3600" b="1" i="0" u="none" strike="noStrike" cap="none">
                <a:solidFill>
                  <a:srgbClr val="1F3B63"/>
                </a:solidFill>
                <a:latin typeface="Roboto"/>
                <a:ea typeface="Roboto"/>
                <a:cs typeface="Roboto"/>
                <a:sym typeface="Roboto"/>
              </a:defRPr>
            </a:lvl1pPr>
            <a:lvl2pPr marR="0" lvl="1"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2pPr>
            <a:lvl3pPr marR="0" lvl="2"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3pPr>
            <a:lvl4pPr marR="0" lvl="3"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4pPr>
            <a:lvl5pPr marR="0" lvl="4"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5pPr>
            <a:lvl6pPr marR="0" lvl="5"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6pPr>
            <a:lvl7pPr marR="0" lvl="6"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7pPr>
            <a:lvl8pPr marR="0" lvl="7"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8pPr>
            <a:lvl9pPr marR="0" lvl="8"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9pPr>
          </a:lstStyle>
          <a:p>
            <a:pPr marL="0" marR="0" lvl="0" indent="0" algn="l" defTabSz="914400" rtl="0" eaLnBrk="1" fontAlgn="auto" latinLnBrk="0" hangingPunct="1">
              <a:lnSpc>
                <a:spcPct val="90000"/>
              </a:lnSpc>
              <a:spcBef>
                <a:spcPts val="0"/>
              </a:spcBef>
              <a:spcAft>
                <a:spcPts val="0"/>
              </a:spcAft>
              <a:buClr>
                <a:srgbClr val="1F3B63"/>
              </a:buClr>
              <a:buSzPts val="1800"/>
              <a:buFont typeface="Roboto"/>
              <a:buNone/>
              <a:tabLst/>
              <a:defRPr/>
            </a:pPr>
            <a:r>
              <a:rPr kumimoji="0" lang="en-US" sz="3600" b="1" i="0" u="none" strike="noStrike" kern="0" cap="none" spc="0" normalizeH="0" baseline="0" noProof="0" dirty="0">
                <a:ln>
                  <a:noFill/>
                </a:ln>
                <a:solidFill>
                  <a:schemeClr val="tx1"/>
                </a:solidFill>
                <a:effectLst/>
                <a:uLnTx/>
                <a:uFillTx/>
                <a:latin typeface="Pragati Narrow" panose="020B0604020202020204" charset="0"/>
                <a:cs typeface="Pragati Narrow" panose="020B0604020202020204" charset="0"/>
                <a:sym typeface="Roboto"/>
              </a:rPr>
              <a:t>What is embodied carbon in the built environment?</a:t>
            </a:r>
          </a:p>
        </p:txBody>
      </p:sp>
      <p:sp>
        <p:nvSpPr>
          <p:cNvPr id="5" name="Google Shape;247;p21">
            <a:extLst>
              <a:ext uri="{FF2B5EF4-FFF2-40B4-BE49-F238E27FC236}">
                <a16:creationId xmlns:a16="http://schemas.microsoft.com/office/drawing/2014/main" id="{F7B25AFB-9387-40FB-89E0-9F87B6DF5777}"/>
              </a:ext>
            </a:extLst>
          </p:cNvPr>
          <p:cNvSpPr txBox="1"/>
          <p:nvPr/>
        </p:nvSpPr>
        <p:spPr>
          <a:xfrm>
            <a:off x="758175" y="1625085"/>
            <a:ext cx="4872604" cy="177737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effectLst/>
                <a:uLnTx/>
                <a:uFillTx/>
                <a:latin typeface="Pragati Narrow" panose="020B0604020202020204" charset="0"/>
                <a:ea typeface="Source Sans Pro"/>
                <a:cs typeface="Pragati Narrow" panose="020B0604020202020204" charset="0"/>
                <a:sym typeface="Source Sans Pro"/>
              </a:rPr>
              <a:t>Embodied carbon</a:t>
            </a:r>
            <a:r>
              <a:rPr kumimoji="0" lang="en-US" sz="2300" b="0" i="0" u="none" strike="noStrike" kern="0" cap="none" spc="0" normalizeH="0" baseline="0" noProof="0" dirty="0">
                <a:ln>
                  <a:noFill/>
                </a:ln>
                <a:effectLst/>
                <a:uLnTx/>
                <a:uFillTx/>
                <a:latin typeface="Pragati Narrow" panose="020B0604020202020204" charset="0"/>
                <a:ea typeface="Source Sans Pro"/>
                <a:cs typeface="Pragati Narrow" panose="020B0604020202020204" charset="0"/>
                <a:sym typeface="Source Sans Pro"/>
              </a:rPr>
              <a:t> refers to the greenhouse gas (GHG) emissions associated with the manufacturing, transportation, installation, maintenance, and disposal of building materials.</a:t>
            </a:r>
            <a:endParaRPr kumimoji="0" sz="23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endParaRPr>
          </a:p>
        </p:txBody>
      </p:sp>
      <p:pic>
        <p:nvPicPr>
          <p:cNvPr id="10" name="Google Shape;246;p21">
            <a:extLst>
              <a:ext uri="{FF2B5EF4-FFF2-40B4-BE49-F238E27FC236}">
                <a16:creationId xmlns:a16="http://schemas.microsoft.com/office/drawing/2014/main" id="{E911E8D7-F6C0-4028-8B9E-4508F46260EB}"/>
              </a:ext>
            </a:extLst>
          </p:cNvPr>
          <p:cNvPicPr preferRelativeResize="0"/>
          <p:nvPr/>
        </p:nvPicPr>
        <p:blipFill rotWithShape="1">
          <a:blip r:embed="rId3">
            <a:alphaModFix/>
          </a:blip>
          <a:srcRect l="3233" t="52411" r="2498" b="6743"/>
          <a:stretch/>
        </p:blipFill>
        <p:spPr>
          <a:xfrm>
            <a:off x="758175" y="3552983"/>
            <a:ext cx="10901873" cy="2089700"/>
          </a:xfrm>
          <a:prstGeom prst="rect">
            <a:avLst/>
          </a:prstGeom>
          <a:noFill/>
          <a:ln>
            <a:noFill/>
          </a:ln>
        </p:spPr>
      </p:pic>
      <p:sp>
        <p:nvSpPr>
          <p:cNvPr id="11" name="Google Shape;247;p21">
            <a:extLst>
              <a:ext uri="{FF2B5EF4-FFF2-40B4-BE49-F238E27FC236}">
                <a16:creationId xmlns:a16="http://schemas.microsoft.com/office/drawing/2014/main" id="{24E93EC1-FF4D-4BB2-AE35-7D298C496E36}"/>
              </a:ext>
            </a:extLst>
          </p:cNvPr>
          <p:cNvSpPr txBox="1"/>
          <p:nvPr/>
        </p:nvSpPr>
        <p:spPr>
          <a:xfrm>
            <a:off x="6096000" y="1505377"/>
            <a:ext cx="4872604" cy="158707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2300" b="1" i="0" u="none" strike="noStrike" kern="0" cap="none" spc="0" normalizeH="0" baseline="0" noProof="0" dirty="0">
                <a:ln>
                  <a:noFill/>
                </a:ln>
                <a:effectLst/>
                <a:uLnTx/>
                <a:uFillTx/>
                <a:latin typeface="Pragati Narrow" panose="020B0604020202020204" charset="0"/>
                <a:ea typeface="Source Sans Pro"/>
                <a:cs typeface="Pragati Narrow" panose="020B0604020202020204" charset="0"/>
                <a:sym typeface="Source Sans Pro"/>
              </a:rPr>
              <a:t>Upfront embodied carbon</a:t>
            </a:r>
            <a:r>
              <a:rPr kumimoji="0" lang="en-US" sz="2300" b="0" i="0" u="none" strike="noStrike" kern="0" cap="none" spc="0" normalizeH="0" baseline="0" noProof="0" dirty="0">
                <a:ln>
                  <a:noFill/>
                </a:ln>
                <a:effectLst/>
                <a:uLnTx/>
                <a:uFillTx/>
                <a:latin typeface="Pragati Narrow" panose="020B0604020202020204" charset="0"/>
                <a:ea typeface="Source Sans Pro"/>
                <a:cs typeface="Pragati Narrow" panose="020B0604020202020204" charset="0"/>
                <a:sym typeface="Source Sans Pro"/>
              </a:rPr>
              <a:t> focuses on the GHG emissions released before a building is constructed. These can also be thought of as </a:t>
            </a:r>
            <a:r>
              <a:rPr kumimoji="0" lang="en-US" sz="23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rPr>
              <a:t>supply chain emissions.</a:t>
            </a:r>
            <a:endParaRPr kumimoji="0" sz="23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endParaRPr>
          </a:p>
        </p:txBody>
      </p:sp>
      <p:sp>
        <p:nvSpPr>
          <p:cNvPr id="7" name="Google Shape;337;p51">
            <a:extLst>
              <a:ext uri="{FF2B5EF4-FFF2-40B4-BE49-F238E27FC236}">
                <a16:creationId xmlns:a16="http://schemas.microsoft.com/office/drawing/2014/main" id="{48CB919A-2C53-094E-A5FC-4B05086F55B3}"/>
              </a:ext>
            </a:extLst>
          </p:cNvPr>
          <p:cNvSpPr txBox="1"/>
          <p:nvPr/>
        </p:nvSpPr>
        <p:spPr>
          <a:xfrm>
            <a:off x="9153355" y="3986125"/>
            <a:ext cx="2748900" cy="270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414042"/>
                </a:solidFill>
                <a:effectLst/>
                <a:uLnTx/>
                <a:uFillTx/>
                <a:latin typeface="Calibri" panose="020F0502020204030204" pitchFamily="34" charset="0"/>
                <a:ea typeface="Roboto"/>
                <a:cs typeface="Roboto"/>
                <a:sym typeface="Roboto"/>
              </a:rPr>
              <a:t>Image Source: </a:t>
            </a:r>
            <a:r>
              <a:rPr kumimoji="0" lang="en-US" sz="800" b="0" i="1" u="sng" strike="noStrike" kern="0" cap="none" spc="0" normalizeH="0" baseline="0" noProof="0" dirty="0">
                <a:ln>
                  <a:noFill/>
                </a:ln>
                <a:solidFill>
                  <a:srgbClr val="0563C1"/>
                </a:solidFill>
                <a:effectLst/>
                <a:uLnTx/>
                <a:uFillTx/>
                <a:latin typeface="Calibri" panose="020F0502020204030204" pitchFamily="34" charset="0"/>
                <a:ea typeface="Roboto"/>
                <a:cs typeface="Roboto"/>
                <a:sym typeface="Roboto"/>
                <a:hlinkClick r:id="rId4"/>
              </a:rPr>
              <a:t>Carbon Leadership Forum</a:t>
            </a:r>
            <a:r>
              <a:rPr kumimoji="0" lang="en-US" sz="800" b="0" i="1" u="none" strike="noStrike" kern="0" cap="none" spc="0" normalizeH="0" baseline="0" noProof="0" dirty="0">
                <a:ln>
                  <a:noFill/>
                </a:ln>
                <a:solidFill>
                  <a:srgbClr val="414042"/>
                </a:solidFill>
                <a:effectLst/>
                <a:uLnTx/>
                <a:uFillTx/>
                <a:latin typeface="Calibri" panose="020F0502020204030204" pitchFamily="34" charset="0"/>
                <a:ea typeface="Roboto"/>
                <a:cs typeface="Roboto"/>
                <a:sym typeface="Roboto"/>
              </a:rPr>
              <a:t>, 2020</a:t>
            </a:r>
            <a:endParaRPr kumimoji="0" sz="800" b="0" i="1" u="none" strike="noStrike" kern="0" cap="none" spc="0" normalizeH="0" baseline="0" noProof="0" dirty="0">
              <a:ln>
                <a:noFill/>
              </a:ln>
              <a:solidFill>
                <a:srgbClr val="000000"/>
              </a:solidFill>
              <a:effectLst/>
              <a:uLnTx/>
              <a:uFillTx/>
              <a:latin typeface="Calibri" panose="020F0502020204030204" pitchFamily="34" charset="0"/>
              <a:ea typeface="Roboto"/>
              <a:cs typeface="Roboto"/>
              <a:sym typeface="Roboto"/>
            </a:endParaRPr>
          </a:p>
        </p:txBody>
      </p:sp>
      <p:sp>
        <p:nvSpPr>
          <p:cNvPr id="2" name="TextBox 1">
            <a:extLst>
              <a:ext uri="{FF2B5EF4-FFF2-40B4-BE49-F238E27FC236}">
                <a16:creationId xmlns:a16="http://schemas.microsoft.com/office/drawing/2014/main" id="{BBBC1766-0EE2-4CE5-897F-07DAB8D23EF3}"/>
              </a:ext>
            </a:extLst>
          </p:cNvPr>
          <p:cNvSpPr txBox="1"/>
          <p:nvPr/>
        </p:nvSpPr>
        <p:spPr>
          <a:xfrm>
            <a:off x="8081010" y="6566327"/>
            <a:ext cx="4086577" cy="276999"/>
          </a:xfrm>
          <a:prstGeom prst="rect">
            <a:avLst/>
          </a:prstGeom>
          <a:noFill/>
        </p:spPr>
        <p:txBody>
          <a:bodyPr wrap="square" rtlCol="0">
            <a:spAutoFit/>
          </a:bodyPr>
          <a:lstStyle/>
          <a:p>
            <a:r>
              <a:rPr lang="en-US" sz="1200" dirty="0"/>
              <a:t>Note: some content courtesy of Rebecca Esau of RMI </a:t>
            </a:r>
          </a:p>
        </p:txBody>
      </p:sp>
      <p:sp>
        <p:nvSpPr>
          <p:cNvPr id="3" name="TextBox 2">
            <a:extLst>
              <a:ext uri="{FF2B5EF4-FFF2-40B4-BE49-F238E27FC236}">
                <a16:creationId xmlns:a16="http://schemas.microsoft.com/office/drawing/2014/main" id="{A235B39A-43C3-4C3E-A0AC-889A91E22B45}"/>
              </a:ext>
            </a:extLst>
          </p:cNvPr>
          <p:cNvSpPr txBox="1"/>
          <p:nvPr/>
        </p:nvSpPr>
        <p:spPr>
          <a:xfrm>
            <a:off x="1273695" y="5801204"/>
            <a:ext cx="2470447" cy="338554"/>
          </a:xfrm>
          <a:prstGeom prst="rect">
            <a:avLst/>
          </a:prstGeom>
          <a:noFill/>
        </p:spPr>
        <p:txBody>
          <a:bodyPr wrap="square" rtlCol="0">
            <a:spAutoFit/>
          </a:bodyPr>
          <a:lstStyle/>
          <a:p>
            <a:r>
              <a:rPr lang="en-US" sz="1600" dirty="0"/>
              <a:t>Cradle-to-Gate</a:t>
            </a:r>
          </a:p>
        </p:txBody>
      </p:sp>
      <p:sp>
        <p:nvSpPr>
          <p:cNvPr id="6" name="Arrow: Right 5">
            <a:extLst>
              <a:ext uri="{FF2B5EF4-FFF2-40B4-BE49-F238E27FC236}">
                <a16:creationId xmlns:a16="http://schemas.microsoft.com/office/drawing/2014/main" id="{D3252F33-9A31-4A19-89C1-5E64A647397D}"/>
              </a:ext>
            </a:extLst>
          </p:cNvPr>
          <p:cNvSpPr/>
          <p:nvPr/>
        </p:nvSpPr>
        <p:spPr>
          <a:xfrm>
            <a:off x="2671232" y="5843140"/>
            <a:ext cx="474133" cy="254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13E40FB-F09F-496D-965C-AD27C7FE3C77}"/>
              </a:ext>
            </a:extLst>
          </p:cNvPr>
          <p:cNvSpPr/>
          <p:nvPr/>
        </p:nvSpPr>
        <p:spPr>
          <a:xfrm rot="10800000">
            <a:off x="799562" y="5826833"/>
            <a:ext cx="474133" cy="254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F23DA1B-6998-4FE2-8410-50CF55440F08}"/>
              </a:ext>
            </a:extLst>
          </p:cNvPr>
          <p:cNvCxnSpPr>
            <a:cxnSpLocks/>
          </p:cNvCxnSpPr>
          <p:nvPr/>
        </p:nvCxnSpPr>
        <p:spPr>
          <a:xfrm>
            <a:off x="799562" y="5593875"/>
            <a:ext cx="0" cy="8545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F0106F-6871-4281-B18E-13F1ECB40D79}"/>
              </a:ext>
            </a:extLst>
          </p:cNvPr>
          <p:cNvCxnSpPr/>
          <p:nvPr/>
        </p:nvCxnSpPr>
        <p:spPr>
          <a:xfrm>
            <a:off x="3145365" y="5584600"/>
            <a:ext cx="0" cy="444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3A4259-5B3D-4A63-9F70-9196015BA48C}"/>
              </a:ext>
            </a:extLst>
          </p:cNvPr>
          <p:cNvCxnSpPr>
            <a:cxnSpLocks/>
          </p:cNvCxnSpPr>
          <p:nvPr/>
        </p:nvCxnSpPr>
        <p:spPr>
          <a:xfrm>
            <a:off x="10162637" y="5602300"/>
            <a:ext cx="0" cy="8545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7EDB7A-3773-470C-B84E-DD0E7ED28521}"/>
              </a:ext>
            </a:extLst>
          </p:cNvPr>
          <p:cNvSpPr txBox="1"/>
          <p:nvPr/>
        </p:nvSpPr>
        <p:spPr>
          <a:xfrm>
            <a:off x="4533377" y="6187404"/>
            <a:ext cx="1536180" cy="338554"/>
          </a:xfrm>
          <a:prstGeom prst="rect">
            <a:avLst/>
          </a:prstGeom>
          <a:noFill/>
        </p:spPr>
        <p:txBody>
          <a:bodyPr wrap="square" rtlCol="0">
            <a:spAutoFit/>
          </a:bodyPr>
          <a:lstStyle/>
          <a:p>
            <a:r>
              <a:rPr lang="en-US" sz="1600" dirty="0"/>
              <a:t>Cradle-to-Grave</a:t>
            </a:r>
          </a:p>
        </p:txBody>
      </p:sp>
      <p:sp>
        <p:nvSpPr>
          <p:cNvPr id="17" name="Arrow: Right 16">
            <a:extLst>
              <a:ext uri="{FF2B5EF4-FFF2-40B4-BE49-F238E27FC236}">
                <a16:creationId xmlns:a16="http://schemas.microsoft.com/office/drawing/2014/main" id="{CE053E52-D478-4B9B-82A2-6EB89E005FAA}"/>
              </a:ext>
            </a:extLst>
          </p:cNvPr>
          <p:cNvSpPr/>
          <p:nvPr/>
        </p:nvSpPr>
        <p:spPr>
          <a:xfrm>
            <a:off x="6005736" y="6232083"/>
            <a:ext cx="4150549" cy="254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48B30B66-672F-4C58-89BF-BD10B412FE95}"/>
              </a:ext>
            </a:extLst>
          </p:cNvPr>
          <p:cNvSpPr/>
          <p:nvPr/>
        </p:nvSpPr>
        <p:spPr>
          <a:xfrm rot="10800000">
            <a:off x="799561" y="6232083"/>
            <a:ext cx="3736988" cy="254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398F6F8-83BB-425C-A332-6ABCF5CFE5F6}"/>
              </a:ext>
            </a:extLst>
          </p:cNvPr>
          <p:cNvSpPr txBox="1"/>
          <p:nvPr/>
        </p:nvSpPr>
        <p:spPr>
          <a:xfrm>
            <a:off x="10324916" y="5769199"/>
            <a:ext cx="1536180" cy="338554"/>
          </a:xfrm>
          <a:prstGeom prst="rect">
            <a:avLst/>
          </a:prstGeom>
          <a:noFill/>
        </p:spPr>
        <p:txBody>
          <a:bodyPr wrap="square" rtlCol="0">
            <a:spAutoFit/>
          </a:bodyPr>
          <a:lstStyle/>
          <a:p>
            <a:r>
              <a:rPr lang="en-US" sz="1600" dirty="0"/>
              <a:t>(Module D)</a:t>
            </a:r>
          </a:p>
        </p:txBody>
      </p:sp>
      <p:sp>
        <p:nvSpPr>
          <p:cNvPr id="20" name="Slide Number Placeholder 2">
            <a:extLst>
              <a:ext uri="{FF2B5EF4-FFF2-40B4-BE49-F238E27FC236}">
                <a16:creationId xmlns:a16="http://schemas.microsoft.com/office/drawing/2014/main" id="{BC6518AC-C4DA-4A18-8868-2395D188CB64}"/>
              </a:ext>
            </a:extLst>
          </p:cNvPr>
          <p:cNvSpPr>
            <a:spLocks noGrp="1"/>
          </p:cNvSpPr>
          <p:nvPr>
            <p:ph type="sldNum" sz="quarter" idx="12"/>
          </p:nvPr>
        </p:nvSpPr>
        <p:spPr>
          <a:xfrm>
            <a:off x="9286804" y="6432358"/>
            <a:ext cx="2743200" cy="365125"/>
          </a:xfrm>
          <a:noFill/>
          <a:ln>
            <a:noFill/>
          </a:ln>
        </p:spPr>
        <p:txBody>
          <a:bodyPr spcFirstLastPara="1" vert="horz" wrap="square" lIns="91440" tIns="45720" rIns="91440" bIns="45720" rtlCol="0" anchor="ctr" anchorCtr="0">
            <a:noAutofit/>
          </a:bodyPr>
          <a:lstStyle/>
          <a:p>
            <a:fld id="{76DE0E52-0D84-C146-8DD2-C78D42EF69CD}" type="slidenum">
              <a:rPr lang="en-US">
                <a:solidFill>
                  <a:srgbClr val="373A35"/>
                </a:solidFill>
                <a:latin typeface="Pragati Narrow" panose="020B0506020202020B04" pitchFamily="34" charset="77"/>
                <a:ea typeface="+mn-ea"/>
                <a:cs typeface="Pragati Narrow" panose="020B0506020202020B04" pitchFamily="34" charset="77"/>
              </a:rPr>
              <a:pPr/>
              <a:t>2</a:t>
            </a:fld>
            <a:endParaRPr lang="en-US" dirty="0">
              <a:solidFill>
                <a:srgbClr val="373A35"/>
              </a:solidFill>
              <a:latin typeface="Pragati Narrow" panose="020B0506020202020B04" pitchFamily="34" charset="77"/>
              <a:ea typeface="+mn-ea"/>
              <a:cs typeface="Pragati Narrow" panose="020B0506020202020B04" pitchFamily="34" charset="77"/>
            </a:endParaRPr>
          </a:p>
        </p:txBody>
      </p:sp>
    </p:spTree>
    <p:extLst>
      <p:ext uri="{BB962C8B-B14F-4D97-AF65-F5344CB8AC3E}">
        <p14:creationId xmlns:p14="http://schemas.microsoft.com/office/powerpoint/2010/main" val="131134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2F5C70-B654-457B-BC25-CE8B1E7367C4}"/>
              </a:ext>
            </a:extLst>
          </p:cNvPr>
          <p:cNvGrpSpPr/>
          <p:nvPr/>
        </p:nvGrpSpPr>
        <p:grpSpPr>
          <a:xfrm>
            <a:off x="607469" y="1547951"/>
            <a:ext cx="4413664" cy="2692997"/>
            <a:chOff x="3741821" y="1119709"/>
            <a:chExt cx="7230979" cy="4411982"/>
          </a:xfrm>
        </p:grpSpPr>
        <p:pic>
          <p:nvPicPr>
            <p:cNvPr id="4" name="Google Shape;406;g7eba782644_0_12">
              <a:extLst>
                <a:ext uri="{FF2B5EF4-FFF2-40B4-BE49-F238E27FC236}">
                  <a16:creationId xmlns:a16="http://schemas.microsoft.com/office/drawing/2014/main" id="{2B785D7E-5501-614B-B8CF-71298B7EBC5E}"/>
                </a:ext>
              </a:extLst>
            </p:cNvPr>
            <p:cNvPicPr preferRelativeResize="0">
              <a:picLocks noChangeAspect="1"/>
            </p:cNvPicPr>
            <p:nvPr/>
          </p:nvPicPr>
          <p:blipFill rotWithShape="1">
            <a:blip r:embed="rId3">
              <a:alphaModFix/>
            </a:blip>
            <a:srcRect t="17854"/>
            <a:stretch/>
          </p:blipFill>
          <p:spPr>
            <a:xfrm>
              <a:off x="3741821" y="1119709"/>
              <a:ext cx="7038474" cy="4411982"/>
            </a:xfrm>
            <a:prstGeom prst="rect">
              <a:avLst/>
            </a:prstGeom>
            <a:noFill/>
            <a:ln>
              <a:noFill/>
            </a:ln>
          </p:spPr>
        </p:pic>
        <p:sp>
          <p:nvSpPr>
            <p:cNvPr id="2" name="Rectangle 1">
              <a:extLst>
                <a:ext uri="{FF2B5EF4-FFF2-40B4-BE49-F238E27FC236}">
                  <a16:creationId xmlns:a16="http://schemas.microsoft.com/office/drawing/2014/main" id="{C0CD9EEC-D9C0-43FD-9000-DDF88C48B116}"/>
                </a:ext>
              </a:extLst>
            </p:cNvPr>
            <p:cNvSpPr/>
            <p:nvPr/>
          </p:nvSpPr>
          <p:spPr>
            <a:xfrm>
              <a:off x="10443411" y="3236495"/>
              <a:ext cx="529389" cy="223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4EA683D-256E-4741-B11E-7230CAC0E09C}"/>
                </a:ext>
              </a:extLst>
            </p:cNvPr>
            <p:cNvSpPr/>
            <p:nvPr/>
          </p:nvSpPr>
          <p:spPr>
            <a:xfrm>
              <a:off x="4391526" y="4848725"/>
              <a:ext cx="2073442" cy="559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577F6F-C266-4F9F-BCA4-F6716EA6AA20}"/>
                </a:ext>
              </a:extLst>
            </p:cNvPr>
            <p:cNvSpPr/>
            <p:nvPr/>
          </p:nvSpPr>
          <p:spPr>
            <a:xfrm>
              <a:off x="7580210" y="4722836"/>
              <a:ext cx="2748900" cy="80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Google Shape;326;p50">
            <a:extLst>
              <a:ext uri="{FF2B5EF4-FFF2-40B4-BE49-F238E27FC236}">
                <a16:creationId xmlns:a16="http://schemas.microsoft.com/office/drawing/2014/main" id="{522360F3-8D8E-4439-A6A3-924D66CBD1E5}"/>
              </a:ext>
            </a:extLst>
          </p:cNvPr>
          <p:cNvSpPr txBox="1"/>
          <p:nvPr/>
        </p:nvSpPr>
        <p:spPr>
          <a:xfrm>
            <a:off x="2179055" y="3135226"/>
            <a:ext cx="3370538" cy="393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Roboto"/>
                <a:cs typeface="Roboto"/>
                <a:sym typeface="Roboto"/>
              </a:rPr>
              <a:t>High Performance Buildings</a:t>
            </a:r>
            <a:endParaRPr kumimoji="0" sz="1800" b="1" i="0" u="none" strike="noStrike" kern="0" cap="none" spc="0" normalizeH="0" baseline="0" noProof="0" dirty="0">
              <a:ln>
                <a:noFill/>
              </a:ln>
              <a:solidFill>
                <a:srgbClr val="000000"/>
              </a:solidFill>
              <a:effectLst/>
              <a:uLnTx/>
              <a:uFillTx/>
              <a:latin typeface="Calibri" panose="020F0502020204030204" pitchFamily="34" charset="0"/>
              <a:ea typeface="Roboto"/>
              <a:cs typeface="Roboto"/>
              <a:sym typeface="Roboto"/>
            </a:endParaRPr>
          </a:p>
        </p:txBody>
      </p:sp>
      <p:sp>
        <p:nvSpPr>
          <p:cNvPr id="7" name="Google Shape;324;p50">
            <a:extLst>
              <a:ext uri="{FF2B5EF4-FFF2-40B4-BE49-F238E27FC236}">
                <a16:creationId xmlns:a16="http://schemas.microsoft.com/office/drawing/2014/main" id="{6AB7ABC3-713A-4F32-B326-2B99386FFEFA}"/>
              </a:ext>
            </a:extLst>
          </p:cNvPr>
          <p:cNvSpPr txBox="1">
            <a:spLocks/>
          </p:cNvSpPr>
          <p:nvPr/>
        </p:nvSpPr>
        <p:spPr>
          <a:xfrm>
            <a:off x="914400" y="329281"/>
            <a:ext cx="10363200" cy="994800"/>
          </a:xfrm>
          <a:prstGeom prst="rect">
            <a:avLst/>
          </a:prstGeom>
          <a:noFill/>
          <a:ln>
            <a:noFill/>
          </a:ln>
        </p:spPr>
        <p:txBody>
          <a:bodyPr spcFirstLastPara="1" wrap="square" lIns="91425"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F3B63"/>
              </a:buClr>
              <a:buSzPts val="1800"/>
              <a:buFont typeface="Roboto"/>
              <a:buNone/>
              <a:defRPr sz="3600" b="1" i="0" u="none" strike="noStrike" cap="none">
                <a:solidFill>
                  <a:srgbClr val="1F3B63"/>
                </a:solidFill>
                <a:latin typeface="Roboto"/>
                <a:ea typeface="Roboto"/>
                <a:cs typeface="Roboto"/>
                <a:sym typeface="Roboto"/>
              </a:defRPr>
            </a:lvl1pPr>
            <a:lvl2pPr marR="0" lvl="1"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2pPr>
            <a:lvl3pPr marR="0" lvl="2"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3pPr>
            <a:lvl4pPr marR="0" lvl="3"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4pPr>
            <a:lvl5pPr marR="0" lvl="4"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5pPr>
            <a:lvl6pPr marR="0" lvl="5"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6pPr>
            <a:lvl7pPr marR="0" lvl="6"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7pPr>
            <a:lvl8pPr marR="0" lvl="7"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8pPr>
            <a:lvl9pPr marR="0" lvl="8" algn="l" rtl="0">
              <a:lnSpc>
                <a:spcPct val="100000"/>
              </a:lnSpc>
              <a:spcBef>
                <a:spcPts val="0"/>
              </a:spcBef>
              <a:spcAft>
                <a:spcPts val="0"/>
              </a:spcAft>
              <a:buClr>
                <a:srgbClr val="000000"/>
              </a:buClr>
              <a:buSzPts val="3600"/>
              <a:buFont typeface="Roboto"/>
              <a:buNone/>
              <a:defRPr sz="3600" b="0" i="0" u="none" strike="noStrike" cap="none">
                <a:solidFill>
                  <a:srgbClr val="000000"/>
                </a:solidFill>
                <a:latin typeface="Roboto"/>
                <a:ea typeface="Roboto"/>
                <a:cs typeface="Roboto"/>
                <a:sym typeface="Roboto"/>
              </a:defRPr>
            </a:lvl9pPr>
          </a:lstStyle>
          <a:p>
            <a:pPr marL="0" marR="0" lvl="0" indent="0" algn="l" defTabSz="914400" rtl="0" eaLnBrk="1" fontAlgn="auto" latinLnBrk="0" hangingPunct="1">
              <a:lnSpc>
                <a:spcPct val="90000"/>
              </a:lnSpc>
              <a:spcBef>
                <a:spcPts val="0"/>
              </a:spcBef>
              <a:spcAft>
                <a:spcPts val="0"/>
              </a:spcAft>
              <a:buClr>
                <a:srgbClr val="1F3B63"/>
              </a:buClr>
              <a:buSzPts val="1800"/>
              <a:buFont typeface="Roboto"/>
              <a:buNone/>
              <a:tabLst/>
              <a:defRPr/>
            </a:pPr>
            <a:r>
              <a:rPr kumimoji="0" lang="en-US" sz="3600" b="1" i="0" u="none" strike="noStrike" kern="0" cap="none" spc="0" normalizeH="0" baseline="0" noProof="0" dirty="0">
                <a:ln>
                  <a:noFill/>
                </a:ln>
                <a:solidFill>
                  <a:schemeClr val="tx1"/>
                </a:solidFill>
                <a:effectLst/>
                <a:uLnTx/>
                <a:uFillTx/>
                <a:latin typeface="Pragati Narrow" panose="020B0604020202020204" charset="0"/>
                <a:cs typeface="Pragati Narrow" panose="020B0604020202020204" charset="0"/>
                <a:sym typeface="Roboto"/>
              </a:rPr>
              <a:t>Embodied carbon is </a:t>
            </a:r>
            <a:r>
              <a:rPr kumimoji="0" lang="en-US" sz="3600" b="1" i="0" u="none" strike="noStrike" kern="0" cap="none" spc="0" normalizeH="0" baseline="0" noProof="0" dirty="0">
                <a:ln>
                  <a:noFill/>
                </a:ln>
                <a:solidFill>
                  <a:srgbClr val="5DB3D9"/>
                </a:solidFill>
                <a:effectLst/>
                <a:uLnTx/>
                <a:uFillTx/>
                <a:latin typeface="Pragati Narrow" panose="020B0604020202020204" charset="0"/>
                <a:cs typeface="Pragati Narrow" panose="020B0604020202020204" charset="0"/>
                <a:sym typeface="Roboto"/>
              </a:rPr>
              <a:t>significant </a:t>
            </a:r>
            <a:r>
              <a:rPr lang="en-US" kern="0" dirty="0">
                <a:solidFill>
                  <a:schemeClr val="tx1"/>
                </a:solidFill>
                <a:latin typeface="Pragati Narrow" panose="020B0604020202020204" charset="0"/>
                <a:cs typeface="Pragati Narrow" panose="020B0604020202020204" charset="0"/>
              </a:rPr>
              <a:t>and</a:t>
            </a:r>
            <a:r>
              <a:rPr kumimoji="0" lang="en-US" sz="3600" b="1" i="0" u="none" strike="noStrike" kern="0" cap="none" spc="0" normalizeH="0" baseline="0" noProof="0" dirty="0">
                <a:ln>
                  <a:noFill/>
                </a:ln>
                <a:solidFill>
                  <a:srgbClr val="5DB3D9"/>
                </a:solidFill>
                <a:effectLst/>
                <a:uLnTx/>
                <a:uFillTx/>
                <a:latin typeface="Pragati Narrow" panose="020B0604020202020204" charset="0"/>
                <a:cs typeface="Pragati Narrow" panose="020B0604020202020204" charset="0"/>
                <a:sym typeface="Roboto"/>
              </a:rPr>
              <a:t> urgent</a:t>
            </a:r>
          </a:p>
        </p:txBody>
      </p:sp>
      <p:sp>
        <p:nvSpPr>
          <p:cNvPr id="8" name="Google Shape;337;p51">
            <a:extLst>
              <a:ext uri="{FF2B5EF4-FFF2-40B4-BE49-F238E27FC236}">
                <a16:creationId xmlns:a16="http://schemas.microsoft.com/office/drawing/2014/main" id="{20E1BBDF-51B0-47B5-94E9-D0597FD87ED7}"/>
              </a:ext>
            </a:extLst>
          </p:cNvPr>
          <p:cNvSpPr txBox="1"/>
          <p:nvPr/>
        </p:nvSpPr>
        <p:spPr>
          <a:xfrm>
            <a:off x="2376118" y="3907133"/>
            <a:ext cx="2748900" cy="2706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414042"/>
                </a:solidFill>
                <a:effectLst/>
                <a:uLnTx/>
                <a:uFillTx/>
                <a:latin typeface="Calibri" panose="020F0502020204030204" pitchFamily="34" charset="0"/>
                <a:ea typeface="Roboto"/>
                <a:cs typeface="Roboto"/>
                <a:sym typeface="Roboto"/>
              </a:rPr>
              <a:t>Image Source: </a:t>
            </a:r>
            <a:r>
              <a:rPr kumimoji="0" lang="en-US" sz="800" b="0" i="1" u="sng" strike="noStrike" kern="0" cap="none" spc="0" normalizeH="0" baseline="0" noProof="0" dirty="0">
                <a:ln>
                  <a:noFill/>
                </a:ln>
                <a:solidFill>
                  <a:srgbClr val="0563C1"/>
                </a:solidFill>
                <a:effectLst/>
                <a:uLnTx/>
                <a:uFillTx/>
                <a:latin typeface="Calibri" panose="020F0502020204030204" pitchFamily="34" charset="0"/>
                <a:ea typeface="Roboto"/>
                <a:cs typeface="Roboto"/>
                <a:sym typeface="Roboto"/>
                <a:hlinkClick r:id="rId4"/>
              </a:rPr>
              <a:t>Carbon Leadership Forum</a:t>
            </a:r>
            <a:r>
              <a:rPr kumimoji="0" lang="en-US" sz="800" b="0" i="1" u="none" strike="noStrike" kern="0" cap="none" spc="0" normalizeH="0" baseline="0" noProof="0" dirty="0">
                <a:ln>
                  <a:noFill/>
                </a:ln>
                <a:solidFill>
                  <a:srgbClr val="414042"/>
                </a:solidFill>
                <a:effectLst/>
                <a:uLnTx/>
                <a:uFillTx/>
                <a:latin typeface="Calibri" panose="020F0502020204030204" pitchFamily="34" charset="0"/>
                <a:ea typeface="Roboto"/>
                <a:cs typeface="Roboto"/>
                <a:sym typeface="Roboto"/>
              </a:rPr>
              <a:t>, 2020</a:t>
            </a:r>
            <a:endParaRPr kumimoji="0" sz="800" b="0" i="1" u="none" strike="noStrike" kern="0" cap="none" spc="0" normalizeH="0" baseline="0" noProof="0" dirty="0">
              <a:ln>
                <a:noFill/>
              </a:ln>
              <a:solidFill>
                <a:srgbClr val="000000"/>
              </a:solidFill>
              <a:effectLst/>
              <a:uLnTx/>
              <a:uFillTx/>
              <a:latin typeface="Calibri" panose="020F0502020204030204" pitchFamily="34" charset="0"/>
              <a:ea typeface="Roboto"/>
              <a:cs typeface="Roboto"/>
              <a:sym typeface="Roboto"/>
            </a:endParaRPr>
          </a:p>
        </p:txBody>
      </p:sp>
      <p:sp>
        <p:nvSpPr>
          <p:cNvPr id="12" name="Google Shape;326;p50">
            <a:extLst>
              <a:ext uri="{FF2B5EF4-FFF2-40B4-BE49-F238E27FC236}">
                <a16:creationId xmlns:a16="http://schemas.microsoft.com/office/drawing/2014/main" id="{DD53476B-7040-44E3-8F53-33B04280D2FF}"/>
              </a:ext>
            </a:extLst>
          </p:cNvPr>
          <p:cNvSpPr txBox="1"/>
          <p:nvPr/>
        </p:nvSpPr>
        <p:spPr>
          <a:xfrm>
            <a:off x="-728254" y="3688087"/>
            <a:ext cx="4517549" cy="393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Roboto"/>
                <a:cs typeface="Roboto"/>
                <a:sym typeface="Roboto"/>
              </a:rPr>
              <a:t>Building as Usual</a:t>
            </a:r>
            <a:endParaRPr kumimoji="0" sz="1800" b="1" i="0" u="none" strike="noStrike" kern="0" cap="none" spc="0" normalizeH="0" baseline="0" noProof="0" dirty="0">
              <a:ln>
                <a:noFill/>
              </a:ln>
              <a:solidFill>
                <a:srgbClr val="000000"/>
              </a:solidFill>
              <a:effectLst/>
              <a:uLnTx/>
              <a:uFillTx/>
              <a:latin typeface="Calibri" panose="020F0502020204030204" pitchFamily="34" charset="0"/>
              <a:ea typeface="Roboto"/>
              <a:cs typeface="Roboto"/>
              <a:sym typeface="Roboto"/>
            </a:endParaRPr>
          </a:p>
        </p:txBody>
      </p:sp>
      <p:sp>
        <p:nvSpPr>
          <p:cNvPr id="13" name="Google Shape;323;p50">
            <a:extLst>
              <a:ext uri="{FF2B5EF4-FFF2-40B4-BE49-F238E27FC236}">
                <a16:creationId xmlns:a16="http://schemas.microsoft.com/office/drawing/2014/main" id="{FF0C795A-2848-49A3-865D-1EDDD43D9140}"/>
              </a:ext>
            </a:extLst>
          </p:cNvPr>
          <p:cNvSpPr txBox="1">
            <a:spLocks/>
          </p:cNvSpPr>
          <p:nvPr/>
        </p:nvSpPr>
        <p:spPr>
          <a:xfrm>
            <a:off x="493709" y="4511602"/>
            <a:ext cx="4750701" cy="214239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4325" algn="l" rtl="0">
              <a:lnSpc>
                <a:spcPct val="90000"/>
              </a:lnSpc>
              <a:spcBef>
                <a:spcPts val="1000"/>
              </a:spcBef>
              <a:spcAft>
                <a:spcPts val="0"/>
              </a:spcAft>
              <a:buClr>
                <a:srgbClr val="1F3B63"/>
              </a:buClr>
              <a:buSzPts val="1350"/>
              <a:buFont typeface="Roboto"/>
              <a:buChar char="▪"/>
              <a:defRPr sz="2800" b="0" i="0" u="none" strike="noStrike" cap="none">
                <a:solidFill>
                  <a:srgbClr val="1F3B63"/>
                </a:solidFill>
                <a:latin typeface="Roboto"/>
                <a:ea typeface="Roboto"/>
                <a:cs typeface="Roboto"/>
                <a:sym typeface="Roboto"/>
              </a:defRPr>
            </a:lvl1pPr>
            <a:lvl2pPr marL="914400" marR="0" lvl="1" indent="-314325" algn="l" rtl="0">
              <a:lnSpc>
                <a:spcPct val="90000"/>
              </a:lnSpc>
              <a:spcBef>
                <a:spcPts val="500"/>
              </a:spcBef>
              <a:spcAft>
                <a:spcPts val="0"/>
              </a:spcAft>
              <a:buClr>
                <a:srgbClr val="1F3B63"/>
              </a:buClr>
              <a:buSzPts val="1350"/>
              <a:buFont typeface="Roboto"/>
              <a:buChar char="▪"/>
              <a:defRPr sz="2400" b="0" i="0" u="none" strike="noStrike" cap="none">
                <a:solidFill>
                  <a:srgbClr val="1F3B63"/>
                </a:solidFill>
                <a:latin typeface="Roboto"/>
                <a:ea typeface="Roboto"/>
                <a:cs typeface="Roboto"/>
                <a:sym typeface="Roboto"/>
              </a:defRPr>
            </a:lvl2pPr>
            <a:lvl3pPr marL="1371600" marR="0" lvl="2" indent="-314325" algn="l" rtl="0">
              <a:lnSpc>
                <a:spcPct val="90000"/>
              </a:lnSpc>
              <a:spcBef>
                <a:spcPts val="500"/>
              </a:spcBef>
              <a:spcAft>
                <a:spcPts val="0"/>
              </a:spcAft>
              <a:buClr>
                <a:srgbClr val="1F3B63"/>
              </a:buClr>
              <a:buSzPts val="1350"/>
              <a:buFont typeface="Roboto"/>
              <a:buChar char="▪"/>
              <a:defRPr sz="2000" b="0" i="0" u="none" strike="noStrike" cap="none">
                <a:solidFill>
                  <a:srgbClr val="1F3B63"/>
                </a:solidFill>
                <a:latin typeface="Roboto"/>
                <a:ea typeface="Roboto"/>
                <a:cs typeface="Roboto"/>
                <a:sym typeface="Roboto"/>
              </a:defRPr>
            </a:lvl3pPr>
            <a:lvl4pPr marL="1828800" marR="0" lvl="3" indent="-314325" algn="l" rtl="0">
              <a:lnSpc>
                <a:spcPct val="90000"/>
              </a:lnSpc>
              <a:spcBef>
                <a:spcPts val="500"/>
              </a:spcBef>
              <a:spcAft>
                <a:spcPts val="0"/>
              </a:spcAft>
              <a:buClr>
                <a:srgbClr val="1F3B63"/>
              </a:buClr>
              <a:buSzPts val="1350"/>
              <a:buFont typeface="Roboto"/>
              <a:buChar char="▪"/>
              <a:defRPr sz="1800" b="0" i="0" u="none" strike="noStrike" cap="none">
                <a:solidFill>
                  <a:srgbClr val="1F3B63"/>
                </a:solidFill>
                <a:latin typeface="Roboto"/>
                <a:ea typeface="Roboto"/>
                <a:cs typeface="Roboto"/>
                <a:sym typeface="Roboto"/>
              </a:defRPr>
            </a:lvl4pPr>
            <a:lvl5pPr marL="2286000" marR="0" lvl="4" indent="-314325" algn="l" rtl="0">
              <a:lnSpc>
                <a:spcPct val="90000"/>
              </a:lnSpc>
              <a:spcBef>
                <a:spcPts val="500"/>
              </a:spcBef>
              <a:spcAft>
                <a:spcPts val="0"/>
              </a:spcAft>
              <a:buClr>
                <a:srgbClr val="1F3B63"/>
              </a:buClr>
              <a:buSzPts val="1350"/>
              <a:buFont typeface="Roboto"/>
              <a:buChar char="▪"/>
              <a:defRPr sz="1800" b="0" i="0" u="none" strike="noStrike" cap="none">
                <a:solidFill>
                  <a:srgbClr val="1F3B63"/>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90000"/>
              </a:lnSpc>
              <a:spcBef>
                <a:spcPts val="1000"/>
              </a:spcBef>
              <a:spcAft>
                <a:spcPts val="0"/>
              </a:spcAft>
              <a:buClr>
                <a:srgbClr val="000000"/>
              </a:buClr>
              <a:buSzPts val="1350"/>
              <a:buFont typeface="Arial"/>
              <a:buNone/>
              <a:tabLst/>
              <a:defRPr/>
            </a:pPr>
            <a:r>
              <a:rPr kumimoji="0" lang="en-US" sz="2600" b="0" i="0" u="none" strike="noStrike" kern="0" cap="none" spc="0" normalizeH="0" baseline="0" noProof="0" dirty="0">
                <a:ln>
                  <a:noFill/>
                </a:ln>
                <a:solidFill>
                  <a:schemeClr val="tx1"/>
                </a:solidFill>
                <a:effectLst/>
                <a:uLnTx/>
                <a:uFillTx/>
                <a:latin typeface="Pragati Narrow" panose="020B0604020202020204" charset="0"/>
                <a:cs typeface="Pragati Narrow" panose="020B0604020202020204" charset="0"/>
                <a:sym typeface="Roboto"/>
              </a:rPr>
              <a:t>We are already reducing operational carbon. Embodied carbon contributes a higher proportion of life-cycle emissions in more energy-efficient buildings.</a:t>
            </a:r>
          </a:p>
        </p:txBody>
      </p:sp>
      <p:sp>
        <p:nvSpPr>
          <p:cNvPr id="14" name="TextBox 13">
            <a:extLst>
              <a:ext uri="{FF2B5EF4-FFF2-40B4-BE49-F238E27FC236}">
                <a16:creationId xmlns:a16="http://schemas.microsoft.com/office/drawing/2014/main" id="{F4F5568F-6DF0-449B-9420-CBEB4F071431}"/>
              </a:ext>
            </a:extLst>
          </p:cNvPr>
          <p:cNvSpPr txBox="1"/>
          <p:nvPr/>
        </p:nvSpPr>
        <p:spPr>
          <a:xfrm>
            <a:off x="8105423" y="6571490"/>
            <a:ext cx="4086577" cy="276999"/>
          </a:xfrm>
          <a:prstGeom prst="rect">
            <a:avLst/>
          </a:prstGeom>
          <a:noFill/>
        </p:spPr>
        <p:txBody>
          <a:bodyPr wrap="square" rtlCol="0">
            <a:spAutoFit/>
          </a:bodyPr>
          <a:lstStyle/>
          <a:p>
            <a:r>
              <a:rPr lang="en-US" sz="1200" dirty="0"/>
              <a:t>Note: some content courtesy of Rebecca Esau of RMI </a:t>
            </a:r>
          </a:p>
        </p:txBody>
      </p:sp>
      <p:sp>
        <p:nvSpPr>
          <p:cNvPr id="15" name="Slide Number Placeholder 2">
            <a:extLst>
              <a:ext uri="{FF2B5EF4-FFF2-40B4-BE49-F238E27FC236}">
                <a16:creationId xmlns:a16="http://schemas.microsoft.com/office/drawing/2014/main" id="{9D2EA42F-560A-41CC-8E1C-43BC9B96CD4E}"/>
              </a:ext>
            </a:extLst>
          </p:cNvPr>
          <p:cNvSpPr>
            <a:spLocks noGrp="1"/>
          </p:cNvSpPr>
          <p:nvPr>
            <p:ph type="sldNum" sz="quarter" idx="12"/>
          </p:nvPr>
        </p:nvSpPr>
        <p:spPr>
          <a:xfrm>
            <a:off x="9385896" y="6464428"/>
            <a:ext cx="2743200" cy="365125"/>
          </a:xfrm>
          <a:noFill/>
          <a:ln>
            <a:noFill/>
          </a:ln>
        </p:spPr>
        <p:txBody>
          <a:bodyPr spcFirstLastPara="1" vert="horz" wrap="square" lIns="91440" tIns="45720" rIns="91440" bIns="45720" rtlCol="0" anchor="ctr" anchorCtr="0">
            <a:noAutofit/>
          </a:bodyPr>
          <a:lstStyle/>
          <a:p>
            <a:fld id="{76DE0E52-0D84-C146-8DD2-C78D42EF69CD}" type="slidenum">
              <a:rPr lang="en-US">
                <a:solidFill>
                  <a:srgbClr val="373A35"/>
                </a:solidFill>
                <a:latin typeface="Pragati Narrow" panose="020B0506020202020B04" pitchFamily="34" charset="77"/>
                <a:ea typeface="+mn-ea"/>
                <a:cs typeface="Pragati Narrow" panose="020B0506020202020B04" pitchFamily="34" charset="77"/>
              </a:rPr>
              <a:pPr/>
              <a:t>3</a:t>
            </a:fld>
            <a:endParaRPr lang="en-US">
              <a:solidFill>
                <a:srgbClr val="373A35"/>
              </a:solidFill>
              <a:latin typeface="Pragati Narrow" panose="020B0506020202020B04" pitchFamily="34" charset="77"/>
              <a:ea typeface="+mn-ea"/>
              <a:cs typeface="Pragati Narrow" panose="020B0506020202020B04" pitchFamily="34" charset="77"/>
            </a:endParaRPr>
          </a:p>
        </p:txBody>
      </p:sp>
      <p:pic>
        <p:nvPicPr>
          <p:cNvPr id="5" name="Google Shape;332;p51">
            <a:extLst>
              <a:ext uri="{FF2B5EF4-FFF2-40B4-BE49-F238E27FC236}">
                <a16:creationId xmlns:a16="http://schemas.microsoft.com/office/drawing/2014/main" id="{492FBC52-8B69-C353-8510-16A2FC28074E}"/>
              </a:ext>
            </a:extLst>
          </p:cNvPr>
          <p:cNvPicPr preferRelativeResize="0"/>
          <p:nvPr/>
        </p:nvPicPr>
        <p:blipFill rotWithShape="1">
          <a:blip r:embed="rId5">
            <a:alphaModFix/>
          </a:blip>
          <a:srcRect l="30010" r="1813"/>
          <a:stretch/>
        </p:blipFill>
        <p:spPr>
          <a:xfrm>
            <a:off x="6342927" y="1257355"/>
            <a:ext cx="5697473" cy="3279921"/>
          </a:xfrm>
          <a:prstGeom prst="rect">
            <a:avLst/>
          </a:prstGeom>
          <a:noFill/>
          <a:ln>
            <a:noFill/>
          </a:ln>
        </p:spPr>
      </p:pic>
      <p:sp>
        <p:nvSpPr>
          <p:cNvPr id="11" name="Google Shape;323;p50">
            <a:extLst>
              <a:ext uri="{FF2B5EF4-FFF2-40B4-BE49-F238E27FC236}">
                <a16:creationId xmlns:a16="http://schemas.microsoft.com/office/drawing/2014/main" id="{7BED275D-C137-4779-905E-FFC3799811CE}"/>
              </a:ext>
            </a:extLst>
          </p:cNvPr>
          <p:cNvSpPr txBox="1">
            <a:spLocks/>
          </p:cNvSpPr>
          <p:nvPr/>
        </p:nvSpPr>
        <p:spPr>
          <a:xfrm>
            <a:off x="6942740" y="4511602"/>
            <a:ext cx="4750701" cy="1799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4325" algn="l" rtl="0">
              <a:lnSpc>
                <a:spcPct val="90000"/>
              </a:lnSpc>
              <a:spcBef>
                <a:spcPts val="1000"/>
              </a:spcBef>
              <a:spcAft>
                <a:spcPts val="0"/>
              </a:spcAft>
              <a:buClr>
                <a:srgbClr val="1F3B63"/>
              </a:buClr>
              <a:buSzPts val="1350"/>
              <a:buFont typeface="Roboto"/>
              <a:buChar char="▪"/>
              <a:defRPr sz="2800" b="0" i="0" u="none" strike="noStrike" cap="none">
                <a:solidFill>
                  <a:srgbClr val="1F3B63"/>
                </a:solidFill>
                <a:latin typeface="Roboto"/>
                <a:ea typeface="Roboto"/>
                <a:cs typeface="Roboto"/>
                <a:sym typeface="Roboto"/>
              </a:defRPr>
            </a:lvl1pPr>
            <a:lvl2pPr marL="914400" marR="0" lvl="1" indent="-314325" algn="l" rtl="0">
              <a:lnSpc>
                <a:spcPct val="90000"/>
              </a:lnSpc>
              <a:spcBef>
                <a:spcPts val="500"/>
              </a:spcBef>
              <a:spcAft>
                <a:spcPts val="0"/>
              </a:spcAft>
              <a:buClr>
                <a:srgbClr val="1F3B63"/>
              </a:buClr>
              <a:buSzPts val="1350"/>
              <a:buFont typeface="Roboto"/>
              <a:buChar char="▪"/>
              <a:defRPr sz="2400" b="0" i="0" u="none" strike="noStrike" cap="none">
                <a:solidFill>
                  <a:srgbClr val="1F3B63"/>
                </a:solidFill>
                <a:latin typeface="Roboto"/>
                <a:ea typeface="Roboto"/>
                <a:cs typeface="Roboto"/>
                <a:sym typeface="Roboto"/>
              </a:defRPr>
            </a:lvl2pPr>
            <a:lvl3pPr marL="1371600" marR="0" lvl="2" indent="-314325" algn="l" rtl="0">
              <a:lnSpc>
                <a:spcPct val="90000"/>
              </a:lnSpc>
              <a:spcBef>
                <a:spcPts val="500"/>
              </a:spcBef>
              <a:spcAft>
                <a:spcPts val="0"/>
              </a:spcAft>
              <a:buClr>
                <a:srgbClr val="1F3B63"/>
              </a:buClr>
              <a:buSzPts val="1350"/>
              <a:buFont typeface="Roboto"/>
              <a:buChar char="▪"/>
              <a:defRPr sz="2000" b="0" i="0" u="none" strike="noStrike" cap="none">
                <a:solidFill>
                  <a:srgbClr val="1F3B63"/>
                </a:solidFill>
                <a:latin typeface="Roboto"/>
                <a:ea typeface="Roboto"/>
                <a:cs typeface="Roboto"/>
                <a:sym typeface="Roboto"/>
              </a:defRPr>
            </a:lvl3pPr>
            <a:lvl4pPr marL="1828800" marR="0" lvl="3" indent="-314325" algn="l" rtl="0">
              <a:lnSpc>
                <a:spcPct val="90000"/>
              </a:lnSpc>
              <a:spcBef>
                <a:spcPts val="500"/>
              </a:spcBef>
              <a:spcAft>
                <a:spcPts val="0"/>
              </a:spcAft>
              <a:buClr>
                <a:srgbClr val="1F3B63"/>
              </a:buClr>
              <a:buSzPts val="1350"/>
              <a:buFont typeface="Roboto"/>
              <a:buChar char="▪"/>
              <a:defRPr sz="1800" b="0" i="0" u="none" strike="noStrike" cap="none">
                <a:solidFill>
                  <a:srgbClr val="1F3B63"/>
                </a:solidFill>
                <a:latin typeface="Roboto"/>
                <a:ea typeface="Roboto"/>
                <a:cs typeface="Roboto"/>
                <a:sym typeface="Roboto"/>
              </a:defRPr>
            </a:lvl4pPr>
            <a:lvl5pPr marL="2286000" marR="0" lvl="4" indent="-314325" algn="l" rtl="0">
              <a:lnSpc>
                <a:spcPct val="90000"/>
              </a:lnSpc>
              <a:spcBef>
                <a:spcPts val="500"/>
              </a:spcBef>
              <a:spcAft>
                <a:spcPts val="0"/>
              </a:spcAft>
              <a:buClr>
                <a:srgbClr val="1F3B63"/>
              </a:buClr>
              <a:buSzPts val="1350"/>
              <a:buFont typeface="Roboto"/>
              <a:buChar char="▪"/>
              <a:defRPr sz="1800" b="0" i="0" u="none" strike="noStrike" cap="none">
                <a:solidFill>
                  <a:srgbClr val="1F3B63"/>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90000"/>
              </a:lnSpc>
              <a:spcBef>
                <a:spcPts val="1000"/>
              </a:spcBef>
              <a:spcAft>
                <a:spcPts val="0"/>
              </a:spcAft>
              <a:buClr>
                <a:srgbClr val="000000"/>
              </a:buClr>
              <a:buSzPts val="1350"/>
              <a:buFont typeface="Arial"/>
              <a:buNone/>
              <a:tabLst/>
              <a:defRPr/>
            </a:pPr>
            <a:r>
              <a:rPr kumimoji="0" lang="en-US" sz="2600" b="0" i="0" u="none" strike="noStrike" kern="0" cap="none" spc="0" normalizeH="0" baseline="0" noProof="0" dirty="0">
                <a:ln>
                  <a:noFill/>
                </a:ln>
                <a:solidFill>
                  <a:schemeClr val="tx1"/>
                </a:solidFill>
                <a:effectLst/>
                <a:uLnTx/>
                <a:uFillTx/>
                <a:latin typeface="Pragati Narrow" panose="020B0604020202020204" charset="0"/>
                <a:cs typeface="Pragati Narrow" panose="020B0604020202020204" charset="0"/>
                <a:sym typeface="Roboto"/>
              </a:rPr>
              <a:t>Embodied carbon is expended early in a building’s lifecycle, adding carbon to the atmosphere as we’re working to reduce emissions to meet 2050 goals.</a:t>
            </a:r>
          </a:p>
        </p:txBody>
      </p:sp>
    </p:spTree>
    <p:extLst>
      <p:ext uri="{BB962C8B-B14F-4D97-AF65-F5344CB8AC3E}">
        <p14:creationId xmlns:p14="http://schemas.microsoft.com/office/powerpoint/2010/main" val="159423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0363"/>
          </a:xfrm>
        </p:spPr>
        <p:txBody>
          <a:bodyPr/>
          <a:lstStyle/>
          <a:p>
            <a:r>
              <a:rPr lang="en-US" dirty="0"/>
              <a:t>Embodied carbon estimation Tools</a:t>
            </a:r>
          </a:p>
        </p:txBody>
      </p:sp>
      <p:sp>
        <p:nvSpPr>
          <p:cNvPr id="6" name="Slide Number Placeholder 5"/>
          <p:cNvSpPr>
            <a:spLocks noGrp="1"/>
          </p:cNvSpPr>
          <p:nvPr>
            <p:ph type="sldNum" sz="quarter" idx="12"/>
          </p:nvPr>
        </p:nvSpPr>
        <p:spPr/>
        <p:txBody>
          <a:bodyPr/>
          <a:lstStyle/>
          <a:p>
            <a:fld id="{DB5D8081-E33E-4D62-9699-6AF85DB696DA}" type="slidenum">
              <a:rPr lang="en-US" smtClean="0"/>
              <a:pPr/>
              <a:t>4</a:t>
            </a:fld>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7" t="9923" r="3650"/>
          <a:stretch/>
        </p:blipFill>
        <p:spPr bwMode="auto">
          <a:xfrm>
            <a:off x="1151467" y="1571919"/>
            <a:ext cx="4832501" cy="164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222" y="3820453"/>
            <a:ext cx="2821733" cy="164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One Click LCA® software">
            <a:extLst>
              <a:ext uri="{FF2B5EF4-FFF2-40B4-BE49-F238E27FC236}">
                <a16:creationId xmlns:a16="http://schemas.microsoft.com/office/drawing/2014/main" id="{D8171E8D-E7F3-4B1C-96A9-140D4016D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887" y="1007970"/>
            <a:ext cx="3490597" cy="17452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7F224C1-D881-41B3-9A99-65C486AFD115}"/>
              </a:ext>
            </a:extLst>
          </p:cNvPr>
          <p:cNvPicPr>
            <a:picLocks noChangeAspect="1"/>
          </p:cNvPicPr>
          <p:nvPr/>
        </p:nvPicPr>
        <p:blipFill>
          <a:blip r:embed="rId5"/>
          <a:stretch>
            <a:fillRect/>
          </a:stretch>
        </p:blipFill>
        <p:spPr>
          <a:xfrm>
            <a:off x="7741442" y="3351655"/>
            <a:ext cx="2768512" cy="2394389"/>
          </a:xfrm>
          <a:prstGeom prst="rect">
            <a:avLst/>
          </a:prstGeom>
        </p:spPr>
      </p:pic>
      <p:sp>
        <p:nvSpPr>
          <p:cNvPr id="13" name="Slide Number Placeholder 1">
            <a:extLst>
              <a:ext uri="{FF2B5EF4-FFF2-40B4-BE49-F238E27FC236}">
                <a16:creationId xmlns:a16="http://schemas.microsoft.com/office/drawing/2014/main" id="{BFDF3382-42C8-47CF-B499-36439EF0D589}"/>
              </a:ext>
            </a:extLst>
          </p:cNvPr>
          <p:cNvSpPr txBox="1">
            <a:spLocks/>
          </p:cNvSpPr>
          <p:nvPr/>
        </p:nvSpPr>
        <p:spPr>
          <a:xfrm>
            <a:off x="9085162" y="6356350"/>
            <a:ext cx="2743200" cy="365125"/>
          </a:xfrm>
          <a:prstGeom prst="rect">
            <a:avLst/>
          </a:prstGeom>
        </p:spPr>
        <p:txBody>
          <a:bodyPr vert="horz" lIns="91440" tIns="45720" rIns="91440" bIns="45720" rtlCol="0" anchor="ctr"/>
          <a:lstStyle>
            <a:defPPr>
              <a:defRPr lang="en-US"/>
            </a:defPPr>
            <a:lvl1pPr algn="r">
              <a:defRPr sz="1200" b="0">
                <a:solidFill>
                  <a:srgbClr val="373A35"/>
                </a:solidFill>
                <a:latin typeface="Pragati Narrow" panose="020B0506020202020B04" pitchFamily="34" charset="77"/>
                <a:cs typeface="Pragati Narrow" panose="020B0506020202020B04" pitchFamily="34" charset="77"/>
              </a:defRPr>
            </a:lvl1pPr>
            <a:lvl2pPr marL="0" marR="0" lvl="1"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chemeClr val="lt1"/>
                </a:solidFill>
                <a:latin typeface="Arial"/>
                <a:ea typeface="Arial"/>
                <a:cs typeface="Arial"/>
                <a:sym typeface="Arial"/>
              </a:defRPr>
            </a:lvl9pPr>
          </a:lstStyle>
          <a:p>
            <a:fld id="{76DE0E52-0D84-C146-8DD2-C78D42EF69CD}" type="slidenum">
              <a:rPr lang="en-US"/>
              <a:pPr/>
              <a:t>4</a:t>
            </a:fld>
            <a:endParaRPr lang="en-US" dirty="0"/>
          </a:p>
        </p:txBody>
      </p:sp>
    </p:spTree>
    <p:extLst>
      <p:ext uri="{BB962C8B-B14F-4D97-AF65-F5344CB8AC3E}">
        <p14:creationId xmlns:p14="http://schemas.microsoft.com/office/powerpoint/2010/main" val="389202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3C01C9B-435F-DC47-838C-EDED24FECBBA}"/>
              </a:ext>
            </a:extLst>
          </p:cNvPr>
          <p:cNvSpPr>
            <a:spLocks noGrp="1"/>
          </p:cNvSpPr>
          <p:nvPr>
            <p:ph idx="1"/>
          </p:nvPr>
        </p:nvSpPr>
        <p:spPr/>
        <p:txBody>
          <a:bodyPr>
            <a:normAutofit lnSpcReduction="10000"/>
          </a:bodyPr>
          <a:lstStyle/>
          <a:p>
            <a:r>
              <a:rPr lang="en-US" dirty="0"/>
              <a:t>Design strategies relate to the form of the building: </a:t>
            </a:r>
          </a:p>
          <a:p>
            <a:pPr marL="342900" indent="-342900">
              <a:buFont typeface="Arial" panose="020B0604020202020204" pitchFamily="34" charset="0"/>
              <a:buChar char="•"/>
            </a:pPr>
            <a:r>
              <a:rPr lang="en-US" dirty="0"/>
              <a:t>Renovation vs. New Construction</a:t>
            </a:r>
          </a:p>
          <a:p>
            <a:pPr marL="342900" indent="-342900">
              <a:buFont typeface="Arial" panose="020B0604020202020204" pitchFamily="34" charset="0"/>
              <a:buChar char="•"/>
            </a:pPr>
            <a:r>
              <a:rPr lang="en-US" dirty="0"/>
              <a:t>Form: how tall, how deep into the ground, how many irregularities such as column offsets </a:t>
            </a:r>
          </a:p>
          <a:p>
            <a:pPr marL="342900" indent="-342900">
              <a:buFont typeface="Arial" panose="020B0604020202020204" pitchFamily="34" charset="0"/>
              <a:buChar char="•"/>
            </a:pPr>
            <a:r>
              <a:rPr lang="en-US" dirty="0"/>
              <a:t>Bay Size: widely spaced columns increase structural framing sizes significantly</a:t>
            </a:r>
          </a:p>
          <a:p>
            <a:pPr marL="342900" indent="-342900">
              <a:buFont typeface="Arial" panose="020B0604020202020204" pitchFamily="34" charset="0"/>
              <a:buChar char="•"/>
            </a:pPr>
            <a:r>
              <a:rPr lang="en-US" dirty="0"/>
              <a:t>Choice of Materials (e.g. steel vs. concrete vs. timber framing)</a:t>
            </a:r>
          </a:p>
          <a:p>
            <a:pPr marL="342900" indent="-342900">
              <a:buFont typeface="Arial" panose="020B0604020202020204" pitchFamily="34" charset="0"/>
              <a:buChar char="•"/>
            </a:pPr>
            <a:r>
              <a:rPr lang="en-US" dirty="0"/>
              <a:t>Designers can use embodied carbon tools to optimize these options</a:t>
            </a:r>
          </a:p>
          <a:p>
            <a:r>
              <a:rPr lang="en-US" dirty="0"/>
              <a:t>Procurement strategies relate to how the materials are specified after design:</a:t>
            </a:r>
          </a:p>
          <a:p>
            <a:pPr marL="342900" indent="-342900">
              <a:buFont typeface="Arial" panose="020B0604020202020204" pitchFamily="34" charset="0"/>
              <a:buChar char="•"/>
            </a:pPr>
            <a:r>
              <a:rPr lang="en-US" dirty="0"/>
              <a:t>Cement limits for concrete</a:t>
            </a:r>
          </a:p>
          <a:p>
            <a:pPr marL="342900" indent="-342900">
              <a:buFont typeface="Arial" panose="020B0604020202020204" pitchFamily="34" charset="0"/>
              <a:buChar char="•"/>
            </a:pPr>
            <a:r>
              <a:rPr lang="en-US" dirty="0"/>
              <a:t>Embodied carbon limits for materials</a:t>
            </a:r>
          </a:p>
          <a:p>
            <a:pPr marL="342900" indent="-342900">
              <a:buFont typeface="Arial" panose="020B0604020202020204" pitchFamily="34" charset="0"/>
              <a:buChar char="•"/>
            </a:pPr>
            <a:r>
              <a:rPr lang="en-US" dirty="0"/>
              <a:t>Certified wood</a:t>
            </a:r>
          </a:p>
        </p:txBody>
      </p:sp>
      <p:sp>
        <p:nvSpPr>
          <p:cNvPr id="10" name="Text Placeholder 9">
            <a:extLst>
              <a:ext uri="{FF2B5EF4-FFF2-40B4-BE49-F238E27FC236}">
                <a16:creationId xmlns:a16="http://schemas.microsoft.com/office/drawing/2014/main" id="{5C7BD038-DD15-2B4C-AD83-817FDC400134}"/>
              </a:ext>
            </a:extLst>
          </p:cNvPr>
          <p:cNvSpPr>
            <a:spLocks noGrp="1"/>
          </p:cNvSpPr>
          <p:nvPr>
            <p:ph type="body" sz="quarter" idx="13"/>
          </p:nvPr>
        </p:nvSpPr>
        <p:spPr/>
        <p:txBody>
          <a:bodyPr/>
          <a:lstStyle/>
          <a:p>
            <a:r>
              <a:rPr lang="en-US" dirty="0">
                <a:solidFill>
                  <a:srgbClr val="A0D1CA"/>
                </a:solidFill>
              </a:rPr>
              <a:t>Design vs. Procurement Strategies</a:t>
            </a:r>
          </a:p>
        </p:txBody>
      </p:sp>
      <p:sp>
        <p:nvSpPr>
          <p:cNvPr id="8" name="Title 7">
            <a:extLst>
              <a:ext uri="{FF2B5EF4-FFF2-40B4-BE49-F238E27FC236}">
                <a16:creationId xmlns:a16="http://schemas.microsoft.com/office/drawing/2014/main" id="{49C3E5DE-60DD-2B4E-82D8-CC16F30AC70F}"/>
              </a:ext>
            </a:extLst>
          </p:cNvPr>
          <p:cNvSpPr>
            <a:spLocks noGrp="1"/>
          </p:cNvSpPr>
          <p:nvPr>
            <p:ph type="title"/>
          </p:nvPr>
        </p:nvSpPr>
        <p:spPr>
          <a:xfrm>
            <a:off x="609600" y="324094"/>
            <a:ext cx="10381489" cy="843280"/>
          </a:xfrm>
        </p:spPr>
        <p:txBody>
          <a:bodyPr/>
          <a:lstStyle/>
          <a:p>
            <a:r>
              <a:rPr lang="en-US" dirty="0"/>
              <a:t>reducing embodied carbon in structural design</a:t>
            </a:r>
          </a:p>
        </p:txBody>
      </p:sp>
      <p:sp>
        <p:nvSpPr>
          <p:cNvPr id="2" name="Slide Number Placeholder 1">
            <a:extLst>
              <a:ext uri="{FF2B5EF4-FFF2-40B4-BE49-F238E27FC236}">
                <a16:creationId xmlns:a16="http://schemas.microsoft.com/office/drawing/2014/main" id="{C6EE9ED0-A573-4FFD-9A5E-831878B8B682}"/>
              </a:ext>
            </a:extLst>
          </p:cNvPr>
          <p:cNvSpPr>
            <a:spLocks noGrp="1"/>
          </p:cNvSpPr>
          <p:nvPr>
            <p:ph type="sldNum" sz="quarter" idx="12"/>
          </p:nvPr>
        </p:nvSpPr>
        <p:spPr/>
        <p:txBody>
          <a:bodyPr/>
          <a:lstStyle/>
          <a:p>
            <a:fld id="{76DE0E52-0D84-C146-8DD2-C78D42EF69CD}" type="slidenum">
              <a:rPr lang="en-US" smtClean="0"/>
              <a:pPr/>
              <a:t>5</a:t>
            </a:fld>
            <a:endParaRPr lang="en-US" dirty="0"/>
          </a:p>
        </p:txBody>
      </p:sp>
    </p:spTree>
    <p:extLst>
      <p:ext uri="{BB962C8B-B14F-4D97-AF65-F5344CB8AC3E}">
        <p14:creationId xmlns:p14="http://schemas.microsoft.com/office/powerpoint/2010/main" val="163672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F2BB58-117C-48A4-B867-26B2D637FE74}"/>
              </a:ext>
            </a:extLst>
          </p:cNvPr>
          <p:cNvSpPr>
            <a:spLocks noGrp="1"/>
          </p:cNvSpPr>
          <p:nvPr>
            <p:ph sz="half" idx="1"/>
          </p:nvPr>
        </p:nvSpPr>
        <p:spPr>
          <a:xfrm>
            <a:off x="609599" y="1422258"/>
            <a:ext cx="10961511" cy="5295813"/>
          </a:xfrm>
        </p:spPr>
        <p:txBody>
          <a:bodyPr/>
          <a:lstStyle/>
          <a:p>
            <a:pPr marL="342900" indent="-342900">
              <a:buFont typeface="Arial" panose="020B0604020202020204" pitchFamily="34" charset="0"/>
              <a:buChar char="•"/>
            </a:pPr>
            <a:r>
              <a:rPr lang="en-US" b="1" dirty="0">
                <a:solidFill>
                  <a:srgbClr val="A0D1CA"/>
                </a:solidFill>
              </a:rPr>
              <a:t>Town of Brookline</a:t>
            </a:r>
            <a:r>
              <a:rPr lang="en-US" dirty="0"/>
              <a:t>: Town must use low carbon concrete (10% less than average) for town-owned projects and encourage developers to do the same.</a:t>
            </a:r>
          </a:p>
          <a:p>
            <a:pPr marL="342900" indent="-342900">
              <a:buFont typeface="Arial" panose="020B0604020202020204" pitchFamily="34" charset="0"/>
              <a:buChar char="•"/>
            </a:pPr>
            <a:r>
              <a:rPr lang="en-US" b="1" dirty="0">
                <a:solidFill>
                  <a:srgbClr val="A0D1CA"/>
                </a:solidFill>
              </a:rPr>
              <a:t>City of Cambridge</a:t>
            </a:r>
            <a:r>
              <a:rPr lang="en-US" dirty="0"/>
              <a:t>: On path to require measurement and reduction of embodied carbon through Zoning Ordinance.</a:t>
            </a:r>
          </a:p>
          <a:p>
            <a:pPr marL="342900" indent="-342900">
              <a:buFont typeface="Arial" panose="020B0604020202020204" pitchFamily="34" charset="0"/>
              <a:buChar char="•"/>
            </a:pPr>
            <a:r>
              <a:rPr lang="en-US" b="1" dirty="0">
                <a:solidFill>
                  <a:srgbClr val="A0D1CA"/>
                </a:solidFill>
              </a:rPr>
              <a:t>City of Boston</a:t>
            </a:r>
            <a:r>
              <a:rPr lang="en-US" dirty="0"/>
              <a:t>: Including embodied carbon as part of proposed Zero Net Carbon Building Zoning Initiative. Draft proposal includes both measurement and reduction.</a:t>
            </a:r>
          </a:p>
          <a:p>
            <a:pPr marL="342900" indent="-342900">
              <a:buFont typeface="Arial" panose="020B0604020202020204" pitchFamily="34" charset="0"/>
              <a:buChar char="•"/>
            </a:pPr>
            <a:r>
              <a:rPr lang="en-US" dirty="0"/>
              <a:t>Municipalities share goal of coordinating efforts.</a:t>
            </a:r>
          </a:p>
        </p:txBody>
      </p:sp>
      <p:sp>
        <p:nvSpPr>
          <p:cNvPr id="3" name="Slide Number Placeholder 2">
            <a:extLst>
              <a:ext uri="{FF2B5EF4-FFF2-40B4-BE49-F238E27FC236}">
                <a16:creationId xmlns:a16="http://schemas.microsoft.com/office/drawing/2014/main" id="{3217834F-5319-484B-9E22-315A336E2F20}"/>
              </a:ext>
            </a:extLst>
          </p:cNvPr>
          <p:cNvSpPr>
            <a:spLocks noGrp="1"/>
          </p:cNvSpPr>
          <p:nvPr>
            <p:ph type="sldNum" sz="quarter" idx="12"/>
          </p:nvPr>
        </p:nvSpPr>
        <p:spPr/>
        <p:txBody>
          <a:bodyPr/>
          <a:lstStyle/>
          <a:p>
            <a:fld id="{76DE0E52-0D84-C146-8DD2-C78D42EF69CD}" type="slidenum">
              <a:rPr lang="en-US" smtClean="0"/>
              <a:t>6</a:t>
            </a:fld>
            <a:endParaRPr lang="en-US" dirty="0"/>
          </a:p>
        </p:txBody>
      </p:sp>
      <p:sp>
        <p:nvSpPr>
          <p:cNvPr id="5" name="Title 4">
            <a:extLst>
              <a:ext uri="{FF2B5EF4-FFF2-40B4-BE49-F238E27FC236}">
                <a16:creationId xmlns:a16="http://schemas.microsoft.com/office/drawing/2014/main" id="{FBCF7A81-2C0C-4BB8-87B5-B753D0851BDD}"/>
              </a:ext>
            </a:extLst>
          </p:cNvPr>
          <p:cNvSpPr>
            <a:spLocks noGrp="1"/>
          </p:cNvSpPr>
          <p:nvPr>
            <p:ph type="title"/>
          </p:nvPr>
        </p:nvSpPr>
        <p:spPr>
          <a:xfrm>
            <a:off x="609600" y="497715"/>
            <a:ext cx="10381489" cy="843280"/>
          </a:xfrm>
        </p:spPr>
        <p:txBody>
          <a:bodyPr/>
          <a:lstStyle/>
          <a:p>
            <a:r>
              <a:rPr lang="en-US" dirty="0"/>
              <a:t>Local Policy</a:t>
            </a:r>
          </a:p>
        </p:txBody>
      </p:sp>
    </p:spTree>
    <p:extLst>
      <p:ext uri="{BB962C8B-B14F-4D97-AF65-F5344CB8AC3E}">
        <p14:creationId xmlns:p14="http://schemas.microsoft.com/office/powerpoint/2010/main" val="389872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7;p21">
            <a:extLst>
              <a:ext uri="{FF2B5EF4-FFF2-40B4-BE49-F238E27FC236}">
                <a16:creationId xmlns:a16="http://schemas.microsoft.com/office/drawing/2014/main" id="{F7B25AFB-9387-40FB-89E0-9F87B6DF5777}"/>
              </a:ext>
            </a:extLst>
          </p:cNvPr>
          <p:cNvSpPr txBox="1"/>
          <p:nvPr/>
        </p:nvSpPr>
        <p:spPr>
          <a:xfrm>
            <a:off x="758175" y="1625085"/>
            <a:ext cx="4872604" cy="417342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A0D1CA"/>
                </a:solidFill>
                <a:effectLst/>
                <a:uLnTx/>
                <a:uFillTx/>
                <a:latin typeface="Pragati Narrow" panose="020B0604020202020204" charset="0"/>
                <a:ea typeface="Source Sans Pro"/>
                <a:cs typeface="Pragati Narrow" panose="020B0604020202020204" charset="0"/>
                <a:sym typeface="Source Sans Pro"/>
              </a:rPr>
              <a:t>Climate Action Plan, 2019</a:t>
            </a:r>
          </a:p>
          <a:p>
            <a:pPr marL="342900" marR="0" lvl="0" indent="-3429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rPr>
              <a:t>“Neither this Climate Action Plan nor the NCCE Plan directly addresses embodied energy. Embodied energy will need to be addressed in the future, as accounting methodologies and mitigation strategies continue to be developed.”</a:t>
            </a:r>
          </a:p>
          <a:p>
            <a:pPr marR="0" lvl="0" algn="l" defTabSz="914400" rtl="0" eaLnBrk="1" fontAlgn="auto" latinLnBrk="0" hangingPunct="1">
              <a:lnSpc>
                <a:spcPct val="90000"/>
              </a:lnSpc>
              <a:spcBef>
                <a:spcPts val="0"/>
              </a:spcBef>
              <a:spcAft>
                <a:spcPts val="0"/>
              </a:spcAft>
              <a:buClr>
                <a:srgbClr val="000000"/>
              </a:buClr>
              <a:buSzTx/>
              <a:tabLst/>
              <a:defRPr/>
            </a:pPr>
            <a:endParaRPr kumimoji="0" lang="en-US" sz="24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endParaRPr>
          </a:p>
          <a:p>
            <a:pPr marR="0" lvl="0" algn="l" defTabSz="914400" rtl="0" eaLnBrk="1" fontAlgn="auto" latinLnBrk="0" hangingPunct="1">
              <a:lnSpc>
                <a:spcPct val="90000"/>
              </a:lnSpc>
              <a:spcBef>
                <a:spcPts val="0"/>
              </a:spcBef>
              <a:spcAft>
                <a:spcPts val="0"/>
              </a:spcAft>
              <a:buClr>
                <a:srgbClr val="000000"/>
              </a:buClr>
              <a:buSzTx/>
              <a:tabLst/>
              <a:defRPr/>
            </a:pPr>
            <a:r>
              <a:rPr lang="en-US" sz="2400" b="1" kern="0" dirty="0">
                <a:solidFill>
                  <a:srgbClr val="A0D1CA"/>
                </a:solidFill>
                <a:latin typeface="Pragati Narrow" panose="020B0604020202020204" charset="0"/>
                <a:ea typeface="Source Sans Pro SemiBold"/>
                <a:cs typeface="Pragati Narrow" panose="020B0604020202020204" charset="0"/>
                <a:sym typeface="Source Sans Pro SemiBold"/>
              </a:rPr>
              <a:t>Sustainable Development Design, 2019</a:t>
            </a:r>
          </a:p>
          <a:p>
            <a:pPr marL="342900" marR="0" lvl="0" indent="-3429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240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rPr>
              <a:t>Section 5.13 of the Zoning Ordinance adopted</a:t>
            </a:r>
          </a:p>
          <a:p>
            <a:pPr marL="342900" marR="0" lvl="0" indent="-3429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en-US" sz="2400" kern="0" dirty="0">
                <a:latin typeface="Pragati Narrow" panose="020B0604020202020204" charset="0"/>
                <a:ea typeface="Source Sans Pro SemiBold"/>
                <a:cs typeface="Pragati Narrow" panose="020B0604020202020204" charset="0"/>
                <a:sym typeface="Source Sans Pro SemiBold"/>
              </a:rPr>
              <a:t>5.13.4.D: </a:t>
            </a:r>
            <a:r>
              <a:rPr kumimoji="0" lang="en-US" sz="240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rPr>
              <a:t>Embodied Carbon [reserved]</a:t>
            </a:r>
            <a:endParaRPr kumimoji="0" sz="240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endParaRPr>
          </a:p>
        </p:txBody>
      </p:sp>
      <p:sp>
        <p:nvSpPr>
          <p:cNvPr id="20" name="Slide Number Placeholder 2">
            <a:extLst>
              <a:ext uri="{FF2B5EF4-FFF2-40B4-BE49-F238E27FC236}">
                <a16:creationId xmlns:a16="http://schemas.microsoft.com/office/drawing/2014/main" id="{BC6518AC-C4DA-4A18-8868-2395D188CB64}"/>
              </a:ext>
            </a:extLst>
          </p:cNvPr>
          <p:cNvSpPr>
            <a:spLocks noGrp="1"/>
          </p:cNvSpPr>
          <p:nvPr>
            <p:ph type="sldNum" sz="quarter" idx="12"/>
          </p:nvPr>
        </p:nvSpPr>
        <p:spPr>
          <a:xfrm>
            <a:off x="9286804" y="6432358"/>
            <a:ext cx="2743200" cy="365125"/>
          </a:xfrm>
          <a:noFill/>
          <a:ln>
            <a:noFill/>
          </a:ln>
        </p:spPr>
        <p:txBody>
          <a:bodyPr spcFirstLastPara="1" vert="horz" wrap="square" lIns="91440" tIns="45720" rIns="91440" bIns="45720" rtlCol="0" anchor="ctr" anchorCtr="0">
            <a:noAutofit/>
          </a:bodyPr>
          <a:lstStyle/>
          <a:p>
            <a:fld id="{76DE0E52-0D84-C146-8DD2-C78D42EF69CD}" type="slidenum">
              <a:rPr lang="en-US">
                <a:solidFill>
                  <a:srgbClr val="373A35"/>
                </a:solidFill>
                <a:latin typeface="Pragati Narrow" panose="020B0506020202020B04" pitchFamily="34" charset="77"/>
                <a:ea typeface="+mn-ea"/>
                <a:cs typeface="Pragati Narrow" panose="020B0506020202020B04" pitchFamily="34" charset="77"/>
              </a:rPr>
              <a:pPr/>
              <a:t>7</a:t>
            </a:fld>
            <a:endParaRPr lang="en-US" dirty="0">
              <a:solidFill>
                <a:srgbClr val="373A35"/>
              </a:solidFill>
              <a:latin typeface="Pragati Narrow" panose="020B0506020202020B04" pitchFamily="34" charset="77"/>
              <a:ea typeface="+mn-ea"/>
              <a:cs typeface="Pragati Narrow" panose="020B0506020202020B04" pitchFamily="34" charset="77"/>
            </a:endParaRPr>
          </a:p>
        </p:txBody>
      </p:sp>
      <p:sp>
        <p:nvSpPr>
          <p:cNvPr id="2" name="Google Shape;247;p21">
            <a:extLst>
              <a:ext uri="{FF2B5EF4-FFF2-40B4-BE49-F238E27FC236}">
                <a16:creationId xmlns:a16="http://schemas.microsoft.com/office/drawing/2014/main" id="{19746AB1-519B-72CD-D0CC-E45EE33D47DB}"/>
              </a:ext>
            </a:extLst>
          </p:cNvPr>
          <p:cNvSpPr txBox="1"/>
          <p:nvPr/>
        </p:nvSpPr>
        <p:spPr>
          <a:xfrm>
            <a:off x="6117257" y="1625085"/>
            <a:ext cx="4872604" cy="417342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A0D1CA"/>
                </a:solidFill>
                <a:effectLst/>
                <a:uLnTx/>
                <a:uFillTx/>
                <a:latin typeface="Pragati Narrow" panose="020B0604020202020204" charset="0"/>
                <a:ea typeface="Source Sans Pro"/>
                <a:cs typeface="Pragati Narrow" panose="020B0604020202020204" charset="0"/>
                <a:sym typeface="Source Sans Pro"/>
              </a:rPr>
              <a:t>Formation of Working Group, Fall 2021</a:t>
            </a:r>
          </a:p>
          <a:p>
            <a:pPr marL="342900" marR="0" lvl="0" indent="-3429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rPr>
              <a:t>Mark Webster</a:t>
            </a:r>
          </a:p>
          <a:p>
            <a:pPr marL="800100" lvl="1" indent="-342900" defTabSz="914400">
              <a:lnSpc>
                <a:spcPct val="90000"/>
              </a:lnSpc>
              <a:buClr>
                <a:srgbClr val="000000"/>
              </a:buClr>
              <a:buFont typeface="Arial" panose="020B0604020202020204" pitchFamily="34" charset="0"/>
              <a:buChar char="•"/>
              <a:defRPr/>
            </a:pPr>
            <a:r>
              <a:rPr lang="en-US" sz="2400" kern="0" dirty="0">
                <a:latin typeface="Pragati Narrow" panose="020B0604020202020204" charset="0"/>
                <a:ea typeface="Source Sans Pro SemiBold"/>
                <a:cs typeface="Pragati Narrow" panose="020B0604020202020204" charset="0"/>
                <a:sym typeface="Source Sans Pro SemiBold"/>
              </a:rPr>
              <a:t>Structural Engineer, SGH</a:t>
            </a:r>
            <a:endParaRPr kumimoji="0" lang="en-US" sz="24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endParaRPr>
          </a:p>
          <a:p>
            <a:pPr marL="342900" marR="0" lvl="0" indent="-3429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en-US" sz="2400" kern="0" dirty="0">
                <a:latin typeface="Pragati Narrow" panose="020B0604020202020204" charset="0"/>
                <a:ea typeface="Source Sans Pro SemiBold"/>
                <a:cs typeface="Pragati Narrow" panose="020B0604020202020204" charset="0"/>
                <a:sym typeface="Source Sans Pro SemiBold"/>
              </a:rPr>
              <a:t>Russel Feldman</a:t>
            </a:r>
          </a:p>
          <a:p>
            <a:pPr marL="800100" lvl="1" indent="-342900" defTabSz="914400">
              <a:lnSpc>
                <a:spcPct val="90000"/>
              </a:lnSpc>
              <a:buClr>
                <a:srgbClr val="000000"/>
              </a:buClr>
              <a:buFont typeface="Arial" panose="020B0604020202020204" pitchFamily="34" charset="0"/>
              <a:buChar char="•"/>
              <a:defRPr/>
            </a:pPr>
            <a:r>
              <a:rPr lang="en-US" sz="2400" kern="0" dirty="0">
                <a:latin typeface="Pragati Narrow" panose="020B0604020202020204" charset="0"/>
                <a:ea typeface="Source Sans Pro SemiBold"/>
                <a:cs typeface="Pragati Narrow" panose="020B0604020202020204" charset="0"/>
                <a:sym typeface="Source Sans Pro SemiBold"/>
              </a:rPr>
              <a:t>Architect, President of AIA Massachusetts</a:t>
            </a:r>
          </a:p>
          <a:p>
            <a:pPr marL="342900" marR="0" lvl="0" indent="-3429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rPr>
              <a:t>Beverly Craig</a:t>
            </a:r>
          </a:p>
          <a:p>
            <a:pPr marL="800100" lvl="1" indent="-342900" defTabSz="914400">
              <a:lnSpc>
                <a:spcPct val="90000"/>
              </a:lnSpc>
              <a:buClr>
                <a:srgbClr val="000000"/>
              </a:buClr>
              <a:buFont typeface="Arial" panose="020B0604020202020204" pitchFamily="34" charset="0"/>
              <a:buChar char="•"/>
              <a:defRPr/>
            </a:pPr>
            <a:r>
              <a:rPr lang="en-US" sz="2400" kern="0" dirty="0">
                <a:latin typeface="Pragati Narrow" panose="020B0604020202020204" charset="0"/>
                <a:ea typeface="Source Sans Pro SemiBold"/>
                <a:cs typeface="Pragati Narrow" panose="020B0604020202020204" charset="0"/>
                <a:sym typeface="Source Sans Pro SemiBold"/>
              </a:rPr>
              <a:t>Project Manager, </a:t>
            </a:r>
            <a:r>
              <a:rPr lang="en-US" sz="2400" kern="0" dirty="0" err="1">
                <a:latin typeface="Pragati Narrow" panose="020B0604020202020204" charset="0"/>
                <a:ea typeface="Source Sans Pro SemiBold"/>
                <a:cs typeface="Pragati Narrow" panose="020B0604020202020204" charset="0"/>
                <a:sym typeface="Source Sans Pro SemiBold"/>
              </a:rPr>
              <a:t>MassCEC</a:t>
            </a:r>
            <a:endParaRPr kumimoji="0" lang="en-US" sz="24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endParaRPr>
          </a:p>
          <a:p>
            <a:pPr marR="0" lvl="0" algn="l" defTabSz="914400" rtl="0" eaLnBrk="1" fontAlgn="auto" latinLnBrk="0" hangingPunct="1">
              <a:lnSpc>
                <a:spcPct val="90000"/>
              </a:lnSpc>
              <a:spcBef>
                <a:spcPts val="0"/>
              </a:spcBef>
              <a:spcAft>
                <a:spcPts val="0"/>
              </a:spcAft>
              <a:buClr>
                <a:srgbClr val="000000"/>
              </a:buClr>
              <a:buSzTx/>
              <a:tabLst/>
              <a:defRPr/>
            </a:pPr>
            <a:endParaRPr kumimoji="0" lang="en-US" sz="2400" b="0" i="0" u="none" strike="noStrike" kern="0" cap="none" spc="0" normalizeH="0" baseline="0" noProof="0" dirty="0">
              <a:ln>
                <a:noFill/>
              </a:ln>
              <a:effectLst/>
              <a:uLnTx/>
              <a:uFillTx/>
              <a:latin typeface="Pragati Narrow" panose="020B0604020202020204" charset="0"/>
              <a:ea typeface="Source Sans Pro SemiBold"/>
              <a:cs typeface="Pragati Narrow" panose="020B0604020202020204" charset="0"/>
              <a:sym typeface="Source Sans Pro SemiBold"/>
            </a:endParaRPr>
          </a:p>
          <a:p>
            <a:pPr marR="0" lvl="0" algn="l" defTabSz="914400" rtl="0" eaLnBrk="1" fontAlgn="auto" latinLnBrk="0" hangingPunct="1">
              <a:lnSpc>
                <a:spcPct val="90000"/>
              </a:lnSpc>
              <a:spcBef>
                <a:spcPts val="0"/>
              </a:spcBef>
              <a:spcAft>
                <a:spcPts val="0"/>
              </a:spcAft>
              <a:buClr>
                <a:srgbClr val="000000"/>
              </a:buClr>
              <a:buSzTx/>
              <a:tabLst/>
              <a:defRPr/>
            </a:pPr>
            <a:r>
              <a:rPr lang="en-US" sz="2400" b="1" kern="0" dirty="0">
                <a:solidFill>
                  <a:srgbClr val="A0D1CA"/>
                </a:solidFill>
                <a:latin typeface="Pragati Narrow" panose="020B0604020202020204" charset="0"/>
                <a:ea typeface="Source Sans Pro SemiBold"/>
                <a:cs typeface="Pragati Narrow" panose="020B0604020202020204" charset="0"/>
                <a:sym typeface="Source Sans Pro SemiBold"/>
              </a:rPr>
              <a:t>Presentations with ZAP, EDC, Chamber Real Estate Group, Planning Board, Spring-Summer 2022</a:t>
            </a:r>
            <a:endParaRPr kumimoji="0" lang="en-US" sz="2400" i="0" u="none" strike="noStrike" kern="0" cap="none" spc="0" normalizeH="0" baseline="0" noProof="0" dirty="0">
              <a:ln>
                <a:noFill/>
              </a:ln>
              <a:solidFill>
                <a:srgbClr val="A0D1CA"/>
              </a:solidFill>
              <a:effectLst/>
              <a:uLnTx/>
              <a:uFillTx/>
              <a:latin typeface="Pragati Narrow" panose="020B0604020202020204" charset="0"/>
              <a:ea typeface="Source Sans Pro SemiBold"/>
              <a:cs typeface="Pragati Narrow" panose="020B0604020202020204" charset="0"/>
              <a:sym typeface="Source Sans Pro SemiBold"/>
            </a:endParaRPr>
          </a:p>
        </p:txBody>
      </p:sp>
      <p:sp>
        <p:nvSpPr>
          <p:cNvPr id="3" name="Title 4">
            <a:extLst>
              <a:ext uri="{FF2B5EF4-FFF2-40B4-BE49-F238E27FC236}">
                <a16:creationId xmlns:a16="http://schemas.microsoft.com/office/drawing/2014/main" id="{C5E622C1-E2E1-E51E-D04C-D1637720D053}"/>
              </a:ext>
            </a:extLst>
          </p:cNvPr>
          <p:cNvSpPr>
            <a:spLocks noGrp="1"/>
          </p:cNvSpPr>
          <p:nvPr>
            <p:ph type="title"/>
          </p:nvPr>
        </p:nvSpPr>
        <p:spPr>
          <a:xfrm>
            <a:off x="609600" y="497715"/>
            <a:ext cx="10381489" cy="843280"/>
          </a:xfrm>
        </p:spPr>
        <p:txBody>
          <a:bodyPr/>
          <a:lstStyle/>
          <a:p>
            <a:r>
              <a:rPr lang="en-US" dirty="0"/>
              <a:t>Newton Background</a:t>
            </a:r>
          </a:p>
        </p:txBody>
      </p:sp>
    </p:spTree>
    <p:extLst>
      <p:ext uri="{BB962C8B-B14F-4D97-AF65-F5344CB8AC3E}">
        <p14:creationId xmlns:p14="http://schemas.microsoft.com/office/powerpoint/2010/main" val="362990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17834F-5319-484B-9E22-315A336E2F20}"/>
              </a:ext>
            </a:extLst>
          </p:cNvPr>
          <p:cNvSpPr>
            <a:spLocks noGrp="1"/>
          </p:cNvSpPr>
          <p:nvPr>
            <p:ph type="sldNum" sz="quarter" idx="12"/>
          </p:nvPr>
        </p:nvSpPr>
        <p:spPr/>
        <p:txBody>
          <a:bodyPr/>
          <a:lstStyle/>
          <a:p>
            <a:fld id="{76DE0E52-0D84-C146-8DD2-C78D42EF69CD}" type="slidenum">
              <a:rPr lang="en-US" smtClean="0"/>
              <a:t>8</a:t>
            </a:fld>
            <a:endParaRPr lang="en-US" dirty="0"/>
          </a:p>
        </p:txBody>
      </p:sp>
      <p:sp>
        <p:nvSpPr>
          <p:cNvPr id="5" name="Title 4">
            <a:extLst>
              <a:ext uri="{FF2B5EF4-FFF2-40B4-BE49-F238E27FC236}">
                <a16:creationId xmlns:a16="http://schemas.microsoft.com/office/drawing/2014/main" id="{FBCF7A81-2C0C-4BB8-87B5-B753D0851BDD}"/>
              </a:ext>
            </a:extLst>
          </p:cNvPr>
          <p:cNvSpPr>
            <a:spLocks noGrp="1"/>
          </p:cNvSpPr>
          <p:nvPr>
            <p:ph type="title"/>
          </p:nvPr>
        </p:nvSpPr>
        <p:spPr>
          <a:xfrm>
            <a:off x="0" y="-137224"/>
            <a:ext cx="12562391" cy="843280"/>
          </a:xfrm>
        </p:spPr>
        <p:txBody>
          <a:bodyPr/>
          <a:lstStyle/>
          <a:p>
            <a:r>
              <a:rPr lang="en-US" dirty="0"/>
              <a:t>Draft ordinance Language: 5.13.4 Sustainable development requirements</a:t>
            </a:r>
          </a:p>
        </p:txBody>
      </p:sp>
      <p:sp>
        <p:nvSpPr>
          <p:cNvPr id="7" name="Content Placeholder 1">
            <a:extLst>
              <a:ext uri="{FF2B5EF4-FFF2-40B4-BE49-F238E27FC236}">
                <a16:creationId xmlns:a16="http://schemas.microsoft.com/office/drawing/2014/main" id="{CA85FFF7-BE22-FCD1-CB12-3139B0DF6E52}"/>
              </a:ext>
            </a:extLst>
          </p:cNvPr>
          <p:cNvSpPr>
            <a:spLocks noGrp="1"/>
          </p:cNvSpPr>
          <p:nvPr>
            <p:ph sz="half" idx="1"/>
          </p:nvPr>
        </p:nvSpPr>
        <p:spPr>
          <a:xfrm>
            <a:off x="609599" y="544006"/>
            <a:ext cx="10961511" cy="6015419"/>
          </a:xfrm>
        </p:spPr>
        <p:txBody>
          <a:bodyPr>
            <a:noAutofit/>
          </a:bodyPr>
          <a:lstStyle/>
          <a:p>
            <a:pPr marL="0" marR="0" indent="0">
              <a:lnSpc>
                <a:spcPct val="115000"/>
              </a:lnSpc>
              <a:spcBef>
                <a:spcPts val="0"/>
              </a:spcBef>
              <a:spcAft>
                <a:spcPts val="0"/>
              </a:spcAft>
              <a:buNone/>
            </a:pPr>
            <a:r>
              <a:rPr lang="en-US" sz="2200" b="1" dirty="0">
                <a:effectLst/>
                <a:latin typeface="Pragati Narrow" panose="020B0604020202020204" charset="0"/>
                <a:ea typeface="Arial" panose="020B0604020202020204" pitchFamily="34" charset="0"/>
                <a:cs typeface="Pragati Narrow" panose="020B0604020202020204" charset="0"/>
              </a:rPr>
              <a:t>D. Embodied Carbon </a:t>
            </a:r>
            <a:r>
              <a:rPr lang="en-US" sz="2200" dirty="0">
                <a:effectLst/>
                <a:latin typeface="Pragati Narrow" panose="020B0604020202020204" charset="0"/>
                <a:ea typeface="Arial" panose="020B0604020202020204" pitchFamily="34" charset="0"/>
                <a:cs typeface="Pragati Narrow" panose="020B0604020202020204" charset="0"/>
              </a:rPr>
              <a:t>A green building project must provide an analysis that estimates the embodied carbon of a project. The type of analysis is determined based on gross square footage of the green building project:</a:t>
            </a:r>
          </a:p>
          <a:p>
            <a:pPr marL="457200" marR="0" indent="-457200">
              <a:lnSpc>
                <a:spcPct val="115000"/>
              </a:lnSpc>
              <a:spcBef>
                <a:spcPts val="0"/>
              </a:spcBef>
              <a:spcAft>
                <a:spcPts val="0"/>
              </a:spcAft>
              <a:buFont typeface="+mj-lt"/>
              <a:buAutoNum type="arabicPeriod"/>
            </a:pPr>
            <a:r>
              <a:rPr lang="en-US" sz="2200" dirty="0">
                <a:effectLst/>
                <a:latin typeface="Pragati Narrow" panose="020B0604020202020204" charset="0"/>
                <a:ea typeface="Arial" panose="020B0604020202020204" pitchFamily="34" charset="0"/>
                <a:cs typeface="Pragati Narrow" panose="020B0604020202020204" charset="0"/>
              </a:rPr>
              <a:t>For projects under 50,000 sf, </a:t>
            </a:r>
            <a:r>
              <a:rPr lang="en-US" sz="2200" dirty="0">
                <a:effectLst/>
                <a:highlight>
                  <a:srgbClr val="A0D1CA"/>
                </a:highlight>
                <a:latin typeface="Pragati Narrow" panose="020B0604020202020204" charset="0"/>
                <a:ea typeface="Arial" panose="020B0604020202020204" pitchFamily="34" charset="0"/>
                <a:cs typeface="Pragati Narrow" panose="020B0604020202020204" charset="0"/>
              </a:rPr>
              <a:t>only structural materials must be evaluated </a:t>
            </a:r>
            <a:r>
              <a:rPr lang="en-US" sz="2200" dirty="0">
                <a:effectLst/>
                <a:latin typeface="Pragati Narrow" panose="020B0604020202020204" charset="0"/>
                <a:ea typeface="Arial" panose="020B0604020202020204" pitchFamily="34" charset="0"/>
                <a:cs typeface="Pragati Narrow" panose="020B0604020202020204" charset="0"/>
              </a:rPr>
              <a:t>using Life Cycle Analysis tools or Environmental Product Declarations.</a:t>
            </a:r>
          </a:p>
          <a:p>
            <a:pPr marL="457200" marR="0" indent="-457200">
              <a:lnSpc>
                <a:spcPct val="115000"/>
              </a:lnSpc>
              <a:spcBef>
                <a:spcPts val="0"/>
              </a:spcBef>
              <a:spcAft>
                <a:spcPts val="0"/>
              </a:spcAft>
              <a:buFont typeface="+mj-lt"/>
              <a:buAutoNum type="arabicPeriod"/>
            </a:pPr>
            <a:r>
              <a:rPr lang="en-US" sz="2200" dirty="0">
                <a:effectLst/>
                <a:latin typeface="Pragati Narrow" panose="020B0604020202020204" charset="0"/>
                <a:ea typeface="Arial" panose="020B0604020202020204" pitchFamily="34" charset="0"/>
                <a:cs typeface="Pragati Narrow" panose="020B0604020202020204" charset="0"/>
              </a:rPr>
              <a:t>For projects over 50,000 sf, the design team must use a </a:t>
            </a:r>
            <a:r>
              <a:rPr lang="en-US" sz="2200" dirty="0">
                <a:effectLst/>
                <a:highlight>
                  <a:srgbClr val="A0D1CA"/>
                </a:highlight>
                <a:latin typeface="Pragati Narrow" panose="020B0604020202020204" charset="0"/>
                <a:ea typeface="Arial" panose="020B0604020202020204" pitchFamily="34" charset="0"/>
                <a:cs typeface="Pragati Narrow" panose="020B0604020202020204" charset="0"/>
              </a:rPr>
              <a:t>Whole Building Life-Cycle Assessment tool to estimate the embodied carbon of both structural and enclosure materials</a:t>
            </a:r>
            <a:r>
              <a:rPr lang="en-US" sz="2200" dirty="0">
                <a:effectLst/>
                <a:latin typeface="Pragati Narrow" panose="020B0604020202020204" charset="0"/>
                <a:ea typeface="Arial" panose="020B0604020202020204" pitchFamily="34" charset="0"/>
                <a:cs typeface="Pragati Narrow" panose="020B0604020202020204" charset="0"/>
              </a:rPr>
              <a:t>, and the CO2e per square foot of the project compared to an average CO2e intensity (kg CO2e/unit floor area) for projects of comparable use, and provide justification for the building materials and systems chosen. This requirement may be met by using one of the following methods:</a:t>
            </a:r>
          </a:p>
          <a:p>
            <a:pPr marL="914400" lvl="1" indent="-457200">
              <a:lnSpc>
                <a:spcPct val="115000"/>
              </a:lnSpc>
              <a:spcBef>
                <a:spcPts val="0"/>
              </a:spcBef>
              <a:buFont typeface="+mj-lt"/>
              <a:buAutoNum type="arabicPeriod"/>
            </a:pPr>
            <a:r>
              <a:rPr lang="en-US" sz="2200" dirty="0">
                <a:effectLst/>
                <a:latin typeface="Pragati Narrow" panose="020B0604020202020204" charset="0"/>
                <a:ea typeface="Arial" panose="020B0604020202020204" pitchFamily="34" charset="0"/>
                <a:cs typeface="Pragati Narrow" panose="020B0604020202020204" charset="0"/>
              </a:rPr>
              <a:t>LEED Credit for Whole Building Life-Cycle Assessment</a:t>
            </a:r>
          </a:p>
          <a:p>
            <a:pPr marL="914400" lvl="1" indent="-457200">
              <a:lnSpc>
                <a:spcPct val="115000"/>
              </a:lnSpc>
              <a:spcBef>
                <a:spcPts val="0"/>
              </a:spcBef>
              <a:buFont typeface="+mj-lt"/>
              <a:buAutoNum type="arabicPeriod"/>
            </a:pPr>
            <a:r>
              <a:rPr lang="en-US" sz="2200" dirty="0">
                <a:effectLst/>
                <a:latin typeface="Pragati Narrow" panose="020B0604020202020204" charset="0"/>
                <a:ea typeface="Arial" panose="020B0604020202020204" pitchFamily="34" charset="0"/>
                <a:cs typeface="Pragati Narrow" panose="020B0604020202020204" charset="0"/>
              </a:rPr>
              <a:t>Green Building Initiative’s (GBI) Green Globes for New Construction (NC) Credit for Whole Building Life-Cycle Assessment</a:t>
            </a:r>
          </a:p>
          <a:p>
            <a:pPr marL="914400" lvl="1" indent="-457200">
              <a:lnSpc>
                <a:spcPct val="115000"/>
              </a:lnSpc>
              <a:spcBef>
                <a:spcPts val="0"/>
              </a:spcBef>
              <a:buFont typeface="+mj-lt"/>
              <a:buAutoNum type="arabicPeriod"/>
            </a:pPr>
            <a:r>
              <a:rPr lang="en-US" sz="2200" dirty="0">
                <a:effectLst/>
                <a:latin typeface="Pragati Narrow" panose="020B0604020202020204" charset="0"/>
                <a:ea typeface="Arial" panose="020B0604020202020204" pitchFamily="34" charset="0"/>
                <a:cs typeface="Pragati Narrow" panose="020B0604020202020204" charset="0"/>
              </a:rPr>
              <a:t>International Living Future Institute’s (ILFI) Zero Carbon Standard.</a:t>
            </a:r>
          </a:p>
          <a:p>
            <a:pPr marL="914400" lvl="1" indent="-457200">
              <a:lnSpc>
                <a:spcPct val="115000"/>
              </a:lnSpc>
              <a:spcBef>
                <a:spcPts val="0"/>
              </a:spcBef>
              <a:buFont typeface="+mj-lt"/>
              <a:buAutoNum type="arabicPeriod"/>
            </a:pPr>
            <a:r>
              <a:rPr lang="en-US" sz="2200" dirty="0">
                <a:effectLst/>
                <a:latin typeface="Pragati Narrow" panose="020B0604020202020204" charset="0"/>
                <a:ea typeface="Arial" panose="020B0604020202020204" pitchFamily="34" charset="0"/>
                <a:cs typeface="Pragati Narrow" panose="020B0604020202020204" charset="0"/>
              </a:rPr>
              <a:t>Another method approved by the Planning Director. </a:t>
            </a:r>
          </a:p>
          <a:p>
            <a:pPr marL="457200" indent="-457200">
              <a:lnSpc>
                <a:spcPct val="115000"/>
              </a:lnSpc>
              <a:spcBef>
                <a:spcPts val="0"/>
              </a:spcBef>
              <a:buFont typeface="+mj-lt"/>
              <a:buAutoNum type="arabicPeriod"/>
            </a:pPr>
            <a:r>
              <a:rPr lang="en-US" sz="2200" dirty="0">
                <a:effectLst/>
                <a:latin typeface="Pragati Narrow" panose="020B0604020202020204" charset="0"/>
                <a:ea typeface="Arial" panose="020B0604020202020204" pitchFamily="34" charset="0"/>
                <a:cs typeface="Pragati Narrow" panose="020B0604020202020204" charset="0"/>
              </a:rPr>
              <a:t>Projects where at least 50% of the floor area comprises </a:t>
            </a:r>
            <a:r>
              <a:rPr lang="en-US" sz="2200" dirty="0">
                <a:effectLst/>
                <a:highlight>
                  <a:srgbClr val="A0D1CA"/>
                </a:highlight>
                <a:latin typeface="Pragati Narrow" panose="020B0604020202020204" charset="0"/>
                <a:ea typeface="Arial" panose="020B0604020202020204" pitchFamily="34" charset="0"/>
                <a:cs typeface="Pragati Narrow" panose="020B0604020202020204" charset="0"/>
              </a:rPr>
              <a:t>re-use of a pre-existing structure are not subject to these provisions.</a:t>
            </a:r>
          </a:p>
        </p:txBody>
      </p:sp>
    </p:spTree>
    <p:extLst>
      <p:ext uri="{BB962C8B-B14F-4D97-AF65-F5344CB8AC3E}">
        <p14:creationId xmlns:p14="http://schemas.microsoft.com/office/powerpoint/2010/main" val="3195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17834F-5319-484B-9E22-315A336E2F20}"/>
              </a:ext>
            </a:extLst>
          </p:cNvPr>
          <p:cNvSpPr>
            <a:spLocks noGrp="1"/>
          </p:cNvSpPr>
          <p:nvPr>
            <p:ph type="sldNum" sz="quarter" idx="12"/>
          </p:nvPr>
        </p:nvSpPr>
        <p:spPr/>
        <p:txBody>
          <a:bodyPr/>
          <a:lstStyle/>
          <a:p>
            <a:fld id="{76DE0E52-0D84-C146-8DD2-C78D42EF69CD}" type="slidenum">
              <a:rPr lang="en-US" smtClean="0"/>
              <a:t>9</a:t>
            </a:fld>
            <a:endParaRPr lang="en-US" dirty="0"/>
          </a:p>
        </p:txBody>
      </p:sp>
      <p:sp>
        <p:nvSpPr>
          <p:cNvPr id="5" name="Title 4">
            <a:extLst>
              <a:ext uri="{FF2B5EF4-FFF2-40B4-BE49-F238E27FC236}">
                <a16:creationId xmlns:a16="http://schemas.microsoft.com/office/drawing/2014/main" id="{FBCF7A81-2C0C-4BB8-87B5-B753D0851BDD}"/>
              </a:ext>
            </a:extLst>
          </p:cNvPr>
          <p:cNvSpPr>
            <a:spLocks noGrp="1"/>
          </p:cNvSpPr>
          <p:nvPr>
            <p:ph type="title"/>
          </p:nvPr>
        </p:nvSpPr>
        <p:spPr>
          <a:xfrm>
            <a:off x="609600" y="648184"/>
            <a:ext cx="10381489" cy="843280"/>
          </a:xfrm>
        </p:spPr>
        <p:txBody>
          <a:bodyPr/>
          <a:lstStyle/>
          <a:p>
            <a:r>
              <a:rPr lang="en-US" dirty="0"/>
              <a:t>Draft ordinance Language: embodied carbon document submission</a:t>
            </a:r>
          </a:p>
        </p:txBody>
      </p:sp>
      <p:sp>
        <p:nvSpPr>
          <p:cNvPr id="4" name="Content Placeholder 1">
            <a:extLst>
              <a:ext uri="{FF2B5EF4-FFF2-40B4-BE49-F238E27FC236}">
                <a16:creationId xmlns:a16="http://schemas.microsoft.com/office/drawing/2014/main" id="{AB822786-AEA5-EAEF-758C-504A6DDFD8AB}"/>
              </a:ext>
            </a:extLst>
          </p:cNvPr>
          <p:cNvSpPr txBox="1">
            <a:spLocks/>
          </p:cNvSpPr>
          <p:nvPr/>
        </p:nvSpPr>
        <p:spPr>
          <a:xfrm>
            <a:off x="609599" y="1572727"/>
            <a:ext cx="10961511" cy="5295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F683E"/>
              </a:buClr>
              <a:buFont typeface="Arial" panose="020B0604020202020204" pitchFamily="34" charset="0"/>
              <a:buChar char="•"/>
              <a:defRPr sz="2600" kern="1200">
                <a:solidFill>
                  <a:srgbClr val="373A35"/>
                </a:solidFill>
                <a:latin typeface="Pragati Narrow" panose="020B0506020202020B04" pitchFamily="34" charset="77"/>
                <a:ea typeface="+mn-ea"/>
                <a:cs typeface="Pragati Narrow" panose="020B0506020202020B04" pitchFamily="34" charset="77"/>
              </a:defRPr>
            </a:lvl1pPr>
            <a:lvl2pPr marL="685800" indent="-228600" algn="l" defTabSz="914400" rtl="0" eaLnBrk="1" latinLnBrk="0" hangingPunct="1">
              <a:lnSpc>
                <a:spcPct val="90000"/>
              </a:lnSpc>
              <a:spcBef>
                <a:spcPts val="500"/>
              </a:spcBef>
              <a:buClr>
                <a:srgbClr val="DF683E"/>
              </a:buClr>
              <a:buFont typeface="Arial" panose="020B0604020202020204" pitchFamily="34" charset="0"/>
              <a:buChar char="•"/>
              <a:defRPr sz="2400" kern="1200">
                <a:solidFill>
                  <a:srgbClr val="373A35"/>
                </a:solidFill>
                <a:latin typeface="Pragati Narrow" panose="020B0506020202020B04" pitchFamily="34" charset="77"/>
                <a:ea typeface="+mn-ea"/>
                <a:cs typeface="Pragati Narrow" panose="020B0506020202020B04" pitchFamily="34" charset="77"/>
              </a:defRPr>
            </a:lvl2pPr>
            <a:lvl3pPr marL="1143000" indent="-228600" algn="l" defTabSz="914400" rtl="0" eaLnBrk="1" latinLnBrk="0" hangingPunct="1">
              <a:lnSpc>
                <a:spcPct val="90000"/>
              </a:lnSpc>
              <a:spcBef>
                <a:spcPts val="500"/>
              </a:spcBef>
              <a:buClr>
                <a:srgbClr val="DF683E"/>
              </a:buClr>
              <a:buFont typeface="Arial" panose="020B0604020202020204" pitchFamily="34" charset="0"/>
              <a:buChar char="•"/>
              <a:defRPr sz="2200" kern="1200">
                <a:solidFill>
                  <a:srgbClr val="373A35"/>
                </a:solidFill>
                <a:latin typeface="Pragati Narrow" panose="020B0506020202020B04" pitchFamily="34" charset="77"/>
                <a:ea typeface="+mn-ea"/>
                <a:cs typeface="Pragati Narrow" panose="020B0506020202020B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800" dirty="0"/>
              <a:t>As part of the </a:t>
            </a:r>
            <a:r>
              <a:rPr lang="en-US" sz="2800" b="1" dirty="0">
                <a:solidFill>
                  <a:srgbClr val="A0D1CA"/>
                </a:solidFill>
              </a:rPr>
              <a:t>special permit submission</a:t>
            </a:r>
            <a:r>
              <a:rPr lang="en-US" sz="2800" dirty="0"/>
              <a:t>: Specified procedure that will be used to analyze embodied carbon as part of the sustainability narrative.</a:t>
            </a:r>
          </a:p>
          <a:p>
            <a:pPr marL="342900" indent="-342900"/>
            <a:r>
              <a:rPr lang="en-US" sz="2800" dirty="0"/>
              <a:t>As part of the </a:t>
            </a:r>
            <a:r>
              <a:rPr lang="en-US" sz="2800" b="1" dirty="0">
                <a:solidFill>
                  <a:srgbClr val="A0D1CA"/>
                </a:solidFill>
              </a:rPr>
              <a:t>building permit submission</a:t>
            </a:r>
            <a:r>
              <a:rPr lang="en-US" sz="2800" dirty="0"/>
              <a:t>: </a:t>
            </a:r>
            <a:r>
              <a:rPr lang="en-US" sz="2800" dirty="0">
                <a:effectLst/>
                <a:latin typeface="Pragati Narrow" panose="020B0604020202020204" charset="0"/>
                <a:ea typeface="Arial" panose="020B0604020202020204" pitchFamily="34" charset="0"/>
                <a:cs typeface="Pragati Narrow" panose="020B0604020202020204" charset="0"/>
              </a:rPr>
              <a:t>Embodied carbon analysis as required by section 5.13.4.D and affidavit signed by a Registered Design Professional confirming the embodied carbon analysis follows the requirements committed to in the special permit submittal documents. </a:t>
            </a:r>
            <a:endParaRPr lang="en-US" sz="2800" dirty="0"/>
          </a:p>
          <a:p>
            <a:pPr marL="342900" indent="-342900"/>
            <a:endParaRPr lang="en-US" sz="2800" dirty="0"/>
          </a:p>
        </p:txBody>
      </p:sp>
    </p:spTree>
    <p:extLst>
      <p:ext uri="{BB962C8B-B14F-4D97-AF65-F5344CB8AC3E}">
        <p14:creationId xmlns:p14="http://schemas.microsoft.com/office/powerpoint/2010/main" val="607910686"/>
      </p:ext>
    </p:extLst>
  </p:cSld>
  <p:clrMapOvr>
    <a:masterClrMapping/>
  </p:clrMapOvr>
</p:sld>
</file>

<file path=ppt/theme/theme1.xml><?xml version="1.0" encoding="utf-8"?>
<a:theme xmlns:a="http://schemas.openxmlformats.org/drawingml/2006/main" name="Office Theme">
  <a:themeElements>
    <a:clrScheme name="SGH">
      <a:dk1>
        <a:srgbClr val="363A36"/>
      </a:dk1>
      <a:lt1>
        <a:srgbClr val="FFFFFF"/>
      </a:lt1>
      <a:dk2>
        <a:srgbClr val="5A5D59"/>
      </a:dk2>
      <a:lt2>
        <a:srgbClr val="D5D1C3"/>
      </a:lt2>
      <a:accent1>
        <a:srgbClr val="D29F1B"/>
      </a:accent1>
      <a:accent2>
        <a:srgbClr val="B27E00"/>
      </a:accent2>
      <a:accent3>
        <a:srgbClr val="DB572A"/>
      </a:accent3>
      <a:accent4>
        <a:srgbClr val="176952"/>
      </a:accent4>
      <a:accent5>
        <a:srgbClr val="5F9AC5"/>
      </a:accent5>
      <a:accent6>
        <a:srgbClr val="A0D1CA"/>
      </a:accent6>
      <a:hlink>
        <a:srgbClr val="09485F"/>
      </a:hlink>
      <a:folHlink>
        <a:srgbClr val="5A5D5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H-3771-Powerpoint-template-Reduced-Size-FINAL.pptx" id="{A8E3CC2C-24A9-4CCE-9EAC-E7FEA91173D3}" vid="{54521E83-E255-43C9-93DC-29A891A5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1674</TotalTime>
  <Words>818</Words>
  <Application>Microsoft Office PowerPoint</Application>
  <PresentationFormat>Widescreen</PresentationFormat>
  <Paragraphs>84</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Conneqt</vt:lpstr>
      <vt:lpstr>Nunito Sans Black</vt:lpstr>
      <vt:lpstr>Pragati Narrow</vt:lpstr>
      <vt:lpstr>IBM Plex Serif</vt:lpstr>
      <vt:lpstr>Arial</vt:lpstr>
      <vt:lpstr>Conneqt Black</vt:lpstr>
      <vt:lpstr>Calibri</vt:lpstr>
      <vt:lpstr>Roboto</vt:lpstr>
      <vt:lpstr>Office Theme</vt:lpstr>
      <vt:lpstr>Embodied CARBON draft language</vt:lpstr>
      <vt:lpstr>PowerPoint Presentation</vt:lpstr>
      <vt:lpstr>PowerPoint Presentation</vt:lpstr>
      <vt:lpstr>Embodied carbon estimation Tools</vt:lpstr>
      <vt:lpstr>reducing embodied carbon in structural design</vt:lpstr>
      <vt:lpstr>Local Policy</vt:lpstr>
      <vt:lpstr>Newton Background</vt:lpstr>
      <vt:lpstr>Draft ordinance Language: 5.13.4 Sustainable development requirements</vt:lpstr>
      <vt:lpstr>Draft ordinance Language: embodied carbon document submission</vt:lpstr>
      <vt:lpstr>Details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 Webster</dc:creator>
  <cp:lastModifiedBy>Liora Silkes</cp:lastModifiedBy>
  <cp:revision>99</cp:revision>
  <dcterms:created xsi:type="dcterms:W3CDTF">2022-01-28T00:08:29Z</dcterms:created>
  <dcterms:modified xsi:type="dcterms:W3CDTF">2023-04-21T18:29:56Z</dcterms:modified>
</cp:coreProperties>
</file>