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80" r:id="rId3"/>
    <p:sldId id="279" r:id="rId4"/>
    <p:sldId id="288" r:id="rId5"/>
    <p:sldId id="287" r:id="rId6"/>
    <p:sldId id="278" r:id="rId7"/>
    <p:sldId id="277" r:id="rId8"/>
    <p:sldId id="289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249" autoAdjust="0"/>
  </p:normalViewPr>
  <p:slideViewPr>
    <p:cSldViewPr snapToGrid="0" snapToObjects="1">
      <p:cViewPr varScale="1">
        <p:scale>
          <a:sx n="109" d="100"/>
          <a:sy n="109" d="100"/>
        </p:scale>
        <p:origin x="8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notesMaster" Target="notesMasters/notesMaster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0749-E38C-AD4E-B90F-4E86A95F4A6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C470-2921-FF4B-87A7-89F518FD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C7EDE-65DB-044A-80F7-60D347988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89536" cy="6912864"/>
          </a:xfrm>
          <a:prstGeom prst="rect">
            <a:avLst/>
          </a:prstGeom>
        </p:spPr>
      </p:pic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D1E6FAF0-D943-2F48-A068-EF9E63FF19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0551" y="1961804"/>
            <a:ext cx="2438400" cy="253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+mj-lt"/>
              <a:buNone/>
              <a:defRPr sz="1400" b="0" i="1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Prepared by [Insert Name]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5CEC0EC7-0504-F245-9A67-229F31658E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0551" y="2182123"/>
            <a:ext cx="2070544" cy="253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+mj-lt"/>
              <a:buNone/>
              <a:defRPr sz="1400" b="0" i="1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75684321-447B-1C49-861A-A8C277CC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99" y="970765"/>
            <a:ext cx="7619927" cy="9910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600"/>
              </a:lnSpc>
              <a:defRPr sz="4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D818E1-78EF-FF44-8497-C889D296E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05780" y="5611090"/>
            <a:ext cx="1677778" cy="618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1E9CAD-CAD9-F14B-BD4B-7E508602EBEB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</p:spTree>
    <p:extLst>
      <p:ext uri="{BB962C8B-B14F-4D97-AF65-F5344CB8AC3E}">
        <p14:creationId xmlns:p14="http://schemas.microsoft.com/office/powerpoint/2010/main" val="367299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22ECFD-0366-7D49-B031-9BCD3BF6C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85322"/>
          <a:stretch/>
        </p:blipFill>
        <p:spPr>
          <a:xfrm>
            <a:off x="8356986" y="0"/>
            <a:ext cx="2461218" cy="788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FFC19F-7601-9B47-8580-1A0074034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60" t="28458" r="47834" b="-1"/>
          <a:stretch/>
        </p:blipFill>
        <p:spPr>
          <a:xfrm>
            <a:off x="10427751" y="0"/>
            <a:ext cx="1764249" cy="38433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ED9977-C4D2-CA4E-B48E-9D00E65F2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79646" r="12874"/>
          <a:stretch/>
        </p:blipFill>
        <p:spPr>
          <a:xfrm rot="10800000">
            <a:off x="-1" y="5764550"/>
            <a:ext cx="2034477" cy="1093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1D2BBC-73B6-124D-8A54-FC617F486B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85037"/>
          <a:stretch/>
        </p:blipFill>
        <p:spPr>
          <a:xfrm rot="16200000">
            <a:off x="-828675" y="5225457"/>
            <a:ext cx="2461218" cy="803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4DEAC-0FD4-F24F-8425-CEC83B069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A5698F7-E335-974C-B41A-EAF31315F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16EF5-4489-8C42-9B69-156FD939249C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706E14-0076-EF49-9405-209931B909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7979247"/>
              </p:ext>
            </p:extLst>
          </p:nvPr>
        </p:nvGraphicFramePr>
        <p:xfrm>
          <a:off x="803867" y="1655805"/>
          <a:ext cx="10555430" cy="410153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11086">
                  <a:extLst>
                    <a:ext uri="{9D8B030D-6E8A-4147-A177-3AD203B41FA5}">
                      <a16:colId xmlns:a16="http://schemas.microsoft.com/office/drawing/2014/main" val="920645636"/>
                    </a:ext>
                  </a:extLst>
                </a:gridCol>
                <a:gridCol w="2111086">
                  <a:extLst>
                    <a:ext uri="{9D8B030D-6E8A-4147-A177-3AD203B41FA5}">
                      <a16:colId xmlns:a16="http://schemas.microsoft.com/office/drawing/2014/main" val="2578667319"/>
                    </a:ext>
                  </a:extLst>
                </a:gridCol>
                <a:gridCol w="2111086">
                  <a:extLst>
                    <a:ext uri="{9D8B030D-6E8A-4147-A177-3AD203B41FA5}">
                      <a16:colId xmlns:a16="http://schemas.microsoft.com/office/drawing/2014/main" val="224761545"/>
                    </a:ext>
                  </a:extLst>
                </a:gridCol>
                <a:gridCol w="2111086">
                  <a:extLst>
                    <a:ext uri="{9D8B030D-6E8A-4147-A177-3AD203B41FA5}">
                      <a16:colId xmlns:a16="http://schemas.microsoft.com/office/drawing/2014/main" val="1025093295"/>
                    </a:ext>
                  </a:extLst>
                </a:gridCol>
                <a:gridCol w="2111086">
                  <a:extLst>
                    <a:ext uri="{9D8B030D-6E8A-4147-A177-3AD203B41FA5}">
                      <a16:colId xmlns:a16="http://schemas.microsoft.com/office/drawing/2014/main" val="155955663"/>
                    </a:ext>
                  </a:extLst>
                </a:gridCol>
              </a:tblGrid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9555238"/>
                  </a:ext>
                </a:extLst>
              </a:tr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95207"/>
                  </a:ext>
                </a:extLst>
              </a:tr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12086"/>
                  </a:ext>
                </a:extLst>
              </a:tr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64136"/>
                  </a:ext>
                </a:extLst>
              </a:tr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86707"/>
                  </a:ext>
                </a:extLst>
              </a:tr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26331"/>
                  </a:ext>
                </a:extLst>
              </a:tr>
              <a:tr h="5859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491149"/>
                  </a:ext>
                </a:extLst>
              </a:tr>
            </a:tbl>
          </a:graphicData>
        </a:graphic>
      </p:graphicFrame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0B2BEC4-F8E6-0045-A0B2-914EF7AD2D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677266"/>
            <a:ext cx="10666314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rgbClr val="0092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76AE21-B3CA-874B-919D-470FFF67471C}"/>
              </a:ext>
            </a:extLst>
          </p:cNvPr>
          <p:cNvSpPr/>
          <p:nvPr userDrawn="1"/>
        </p:nvSpPr>
        <p:spPr>
          <a:xfrm>
            <a:off x="803868" y="552595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102E37-B1D3-064B-8630-4A3643B77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4FC914-580A-D942-9F6D-B873FA1CF126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A9E5B41-F0F8-774F-8084-0014AF195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B2ABF5C-960E-CF4F-B438-6DD61A538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677266"/>
            <a:ext cx="10597896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rgbClr val="0092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3D74F-3B3A-0146-BF54-E795C4E71A24}"/>
              </a:ext>
            </a:extLst>
          </p:cNvPr>
          <p:cNvSpPr/>
          <p:nvPr userDrawn="1"/>
        </p:nvSpPr>
        <p:spPr>
          <a:xfrm>
            <a:off x="803868" y="552595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EF3B48-4E7B-B64C-9C64-A61CEF338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749" t="85322"/>
          <a:stretch/>
        </p:blipFill>
        <p:spPr>
          <a:xfrm>
            <a:off x="8356986" y="0"/>
            <a:ext cx="2461218" cy="788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6C6B67-0F65-B74F-91A9-A497E3EB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60" t="28458" r="47834" b="-1"/>
          <a:stretch/>
        </p:blipFill>
        <p:spPr>
          <a:xfrm>
            <a:off x="10427751" y="0"/>
            <a:ext cx="1764249" cy="38433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66815-3510-6F42-9E1B-50AD06BBD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749" t="79646" r="12874"/>
          <a:stretch/>
        </p:blipFill>
        <p:spPr>
          <a:xfrm rot="10800000">
            <a:off x="-1" y="5764550"/>
            <a:ext cx="2034477" cy="1093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719C11-7E83-364F-AE53-8E1A8C68D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749" t="85037"/>
          <a:stretch/>
        </p:blipFill>
        <p:spPr>
          <a:xfrm rot="16200000">
            <a:off x="-828675" y="5225457"/>
            <a:ext cx="2461218" cy="8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CEEE0AE-E02D-5F41-8D9C-BDDC92CF8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677266"/>
            <a:ext cx="10595403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rgbClr val="0092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832AE-3F1B-4847-8D88-1213200E1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27D3A2-F57E-004C-A6A4-F7C4BA849EDC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82D7558E-C141-884B-8B5C-DFF467D3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3C8920-1806-4675-9F31-B0DCEF414D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2986" y="1673267"/>
            <a:ext cx="10595403" cy="41603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0192D0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92D0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92D0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0E1A0-2F72-FB4F-8B32-9B73BC89CA94}"/>
              </a:ext>
            </a:extLst>
          </p:cNvPr>
          <p:cNvSpPr/>
          <p:nvPr userDrawn="1"/>
        </p:nvSpPr>
        <p:spPr>
          <a:xfrm>
            <a:off x="803868" y="552595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0F93DE-5A32-2B42-AA22-54D548995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749" t="85322"/>
          <a:stretch/>
        </p:blipFill>
        <p:spPr>
          <a:xfrm>
            <a:off x="8356986" y="0"/>
            <a:ext cx="2461218" cy="788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22DFD8-B4EC-2044-8B9E-2220F2E4B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60" t="28458" r="47834" b="-1"/>
          <a:stretch/>
        </p:blipFill>
        <p:spPr>
          <a:xfrm>
            <a:off x="10427751" y="0"/>
            <a:ext cx="1764249" cy="38433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A4A70B-8F29-A044-9CF7-803CFB3F6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749" t="79646" r="12874"/>
          <a:stretch/>
        </p:blipFill>
        <p:spPr>
          <a:xfrm rot="10800000">
            <a:off x="-1" y="5764550"/>
            <a:ext cx="2034477" cy="1093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C8AA1D-141D-B541-9F1E-7FD401F98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749" t="85037"/>
          <a:stretch/>
        </p:blipFill>
        <p:spPr>
          <a:xfrm rot="16200000">
            <a:off x="-828675" y="5225457"/>
            <a:ext cx="2461218" cy="8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83B146-273A-444B-B4D3-49FFAE65B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60" t="24509" r="54039" b="-1"/>
          <a:stretch/>
        </p:blipFill>
        <p:spPr>
          <a:xfrm rot="10800000">
            <a:off x="-1" y="2802556"/>
            <a:ext cx="1558606" cy="4055443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479B38B-3142-DC4F-BDD9-002E9E2B76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08120" y="-14288"/>
            <a:ext cx="5380705" cy="6884320"/>
          </a:xfrm>
          <a:custGeom>
            <a:avLst/>
            <a:gdLst>
              <a:gd name="connsiteX0" fmla="*/ 0 w 5392737"/>
              <a:gd name="connsiteY0" fmla="*/ 0 h 6872288"/>
              <a:gd name="connsiteX1" fmla="*/ 5392737 w 5392737"/>
              <a:gd name="connsiteY1" fmla="*/ 0 h 6872288"/>
              <a:gd name="connsiteX2" fmla="*/ 5392737 w 5392737"/>
              <a:gd name="connsiteY2" fmla="*/ 6872288 h 6872288"/>
              <a:gd name="connsiteX3" fmla="*/ 0 w 5392737"/>
              <a:gd name="connsiteY3" fmla="*/ 6872288 h 6872288"/>
              <a:gd name="connsiteX4" fmla="*/ 0 w 5392737"/>
              <a:gd name="connsiteY4" fmla="*/ 0 h 6872288"/>
              <a:gd name="connsiteX0" fmla="*/ 2574758 w 5392737"/>
              <a:gd name="connsiteY0" fmla="*/ 0 h 6872288"/>
              <a:gd name="connsiteX1" fmla="*/ 5392737 w 5392737"/>
              <a:gd name="connsiteY1" fmla="*/ 0 h 6872288"/>
              <a:gd name="connsiteX2" fmla="*/ 5392737 w 5392737"/>
              <a:gd name="connsiteY2" fmla="*/ 6872288 h 6872288"/>
              <a:gd name="connsiteX3" fmla="*/ 0 w 5392737"/>
              <a:gd name="connsiteY3" fmla="*/ 6872288 h 6872288"/>
              <a:gd name="connsiteX4" fmla="*/ 2574758 w 5392737"/>
              <a:gd name="connsiteY4" fmla="*/ 0 h 6872288"/>
              <a:gd name="connsiteX0" fmla="*/ 2562726 w 5380705"/>
              <a:gd name="connsiteY0" fmla="*/ 0 h 6884320"/>
              <a:gd name="connsiteX1" fmla="*/ 5380705 w 5380705"/>
              <a:gd name="connsiteY1" fmla="*/ 0 h 6884320"/>
              <a:gd name="connsiteX2" fmla="*/ 5380705 w 5380705"/>
              <a:gd name="connsiteY2" fmla="*/ 6872288 h 6884320"/>
              <a:gd name="connsiteX3" fmla="*/ 0 w 5380705"/>
              <a:gd name="connsiteY3" fmla="*/ 6884320 h 6884320"/>
              <a:gd name="connsiteX4" fmla="*/ 2562726 w 5380705"/>
              <a:gd name="connsiteY4" fmla="*/ 0 h 68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0705" h="6884320">
                <a:moveTo>
                  <a:pt x="2562726" y="0"/>
                </a:moveTo>
                <a:lnTo>
                  <a:pt x="5380705" y="0"/>
                </a:lnTo>
                <a:lnTo>
                  <a:pt x="5380705" y="6872288"/>
                </a:lnTo>
                <a:lnTo>
                  <a:pt x="0" y="6884320"/>
                </a:lnTo>
                <a:lnTo>
                  <a:pt x="256272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3C8920-1806-4675-9F31-B0DCEF414D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2986" y="2088291"/>
            <a:ext cx="5403014" cy="37453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0192D0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92D0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92D0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CEEE0AE-E02D-5F41-8D9C-BDDC92CF8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677266"/>
            <a:ext cx="5403014" cy="1054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rgbClr val="0092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7D3A2-F57E-004C-A6A4-F7C4BA849EDC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82D7558E-C141-884B-8B5C-DFF467D3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0E1A0-2F72-FB4F-8B32-9B73BC89CA94}"/>
              </a:ext>
            </a:extLst>
          </p:cNvPr>
          <p:cNvSpPr/>
          <p:nvPr userDrawn="1"/>
        </p:nvSpPr>
        <p:spPr>
          <a:xfrm>
            <a:off x="803868" y="552595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99C7809B-025F-BD47-AD74-28429CD27853}"/>
              </a:ext>
            </a:extLst>
          </p:cNvPr>
          <p:cNvSpPr/>
          <p:nvPr userDrawn="1"/>
        </p:nvSpPr>
        <p:spPr>
          <a:xfrm>
            <a:off x="6515102" y="-14288"/>
            <a:ext cx="2857500" cy="6918377"/>
          </a:xfrm>
          <a:custGeom>
            <a:avLst/>
            <a:gdLst>
              <a:gd name="connsiteX0" fmla="*/ 0 w 2771775"/>
              <a:gd name="connsiteY0" fmla="*/ 6904089 h 6904089"/>
              <a:gd name="connsiteX1" fmla="*/ 692944 w 2771775"/>
              <a:gd name="connsiteY1" fmla="*/ 0 h 6904089"/>
              <a:gd name="connsiteX2" fmla="*/ 2771775 w 2771775"/>
              <a:gd name="connsiteY2" fmla="*/ 0 h 6904089"/>
              <a:gd name="connsiteX3" fmla="*/ 2078831 w 2771775"/>
              <a:gd name="connsiteY3" fmla="*/ 6904089 h 6904089"/>
              <a:gd name="connsiteX4" fmla="*/ 0 w 2771775"/>
              <a:gd name="connsiteY4" fmla="*/ 6904089 h 6904089"/>
              <a:gd name="connsiteX0" fmla="*/ 0 w 2771775"/>
              <a:gd name="connsiteY0" fmla="*/ 6904089 h 6918376"/>
              <a:gd name="connsiteX1" fmla="*/ 692944 w 2771775"/>
              <a:gd name="connsiteY1" fmla="*/ 0 h 6918376"/>
              <a:gd name="connsiteX2" fmla="*/ 2771775 w 2771775"/>
              <a:gd name="connsiteY2" fmla="*/ 0 h 6918376"/>
              <a:gd name="connsiteX3" fmla="*/ 1164431 w 2771775"/>
              <a:gd name="connsiteY3" fmla="*/ 6918376 h 6918376"/>
              <a:gd name="connsiteX4" fmla="*/ 0 w 2771775"/>
              <a:gd name="connsiteY4" fmla="*/ 6904089 h 6918376"/>
              <a:gd name="connsiteX0" fmla="*/ 0 w 1728788"/>
              <a:gd name="connsiteY0" fmla="*/ 6918377 h 6932664"/>
              <a:gd name="connsiteX1" fmla="*/ 692944 w 1728788"/>
              <a:gd name="connsiteY1" fmla="*/ 14288 h 6932664"/>
              <a:gd name="connsiteX2" fmla="*/ 1728788 w 1728788"/>
              <a:gd name="connsiteY2" fmla="*/ 0 h 6932664"/>
              <a:gd name="connsiteX3" fmla="*/ 1164431 w 1728788"/>
              <a:gd name="connsiteY3" fmla="*/ 6932664 h 6932664"/>
              <a:gd name="connsiteX4" fmla="*/ 0 w 1728788"/>
              <a:gd name="connsiteY4" fmla="*/ 6918377 h 6932664"/>
              <a:gd name="connsiteX0" fmla="*/ 0 w 2786063"/>
              <a:gd name="connsiteY0" fmla="*/ 6918377 h 6932664"/>
              <a:gd name="connsiteX1" fmla="*/ 692944 w 2786063"/>
              <a:gd name="connsiteY1" fmla="*/ 14288 h 6932664"/>
              <a:gd name="connsiteX2" fmla="*/ 2786063 w 2786063"/>
              <a:gd name="connsiteY2" fmla="*/ 0 h 6932664"/>
              <a:gd name="connsiteX3" fmla="*/ 1164431 w 2786063"/>
              <a:gd name="connsiteY3" fmla="*/ 6932664 h 6932664"/>
              <a:gd name="connsiteX4" fmla="*/ 0 w 2786063"/>
              <a:gd name="connsiteY4" fmla="*/ 6918377 h 6932664"/>
              <a:gd name="connsiteX0" fmla="*/ 0 w 2786063"/>
              <a:gd name="connsiteY0" fmla="*/ 6918377 h 6918377"/>
              <a:gd name="connsiteX1" fmla="*/ 692944 w 2786063"/>
              <a:gd name="connsiteY1" fmla="*/ 14288 h 6918377"/>
              <a:gd name="connsiteX2" fmla="*/ 2786063 w 2786063"/>
              <a:gd name="connsiteY2" fmla="*/ 0 h 6918377"/>
              <a:gd name="connsiteX3" fmla="*/ 535781 w 2786063"/>
              <a:gd name="connsiteY3" fmla="*/ 6904089 h 6918377"/>
              <a:gd name="connsiteX4" fmla="*/ 0 w 2786063"/>
              <a:gd name="connsiteY4" fmla="*/ 6918377 h 6918377"/>
              <a:gd name="connsiteX0" fmla="*/ 0 w 2786063"/>
              <a:gd name="connsiteY0" fmla="*/ 6918377 h 6918377"/>
              <a:gd name="connsiteX1" fmla="*/ 692944 w 2786063"/>
              <a:gd name="connsiteY1" fmla="*/ 14288 h 6918377"/>
              <a:gd name="connsiteX2" fmla="*/ 2786063 w 2786063"/>
              <a:gd name="connsiteY2" fmla="*/ 0 h 6918377"/>
              <a:gd name="connsiteX3" fmla="*/ 221456 w 2786063"/>
              <a:gd name="connsiteY3" fmla="*/ 6918376 h 6918377"/>
              <a:gd name="connsiteX4" fmla="*/ 0 w 2786063"/>
              <a:gd name="connsiteY4" fmla="*/ 6918377 h 6918377"/>
              <a:gd name="connsiteX0" fmla="*/ 0 w 2786063"/>
              <a:gd name="connsiteY0" fmla="*/ 6918377 h 6932663"/>
              <a:gd name="connsiteX1" fmla="*/ 692944 w 2786063"/>
              <a:gd name="connsiteY1" fmla="*/ 14288 h 6932663"/>
              <a:gd name="connsiteX2" fmla="*/ 2786063 w 2786063"/>
              <a:gd name="connsiteY2" fmla="*/ 0 h 6932663"/>
              <a:gd name="connsiteX3" fmla="*/ 78581 w 2786063"/>
              <a:gd name="connsiteY3" fmla="*/ 6932663 h 6932663"/>
              <a:gd name="connsiteX4" fmla="*/ 0 w 2786063"/>
              <a:gd name="connsiteY4" fmla="*/ 6918377 h 6932663"/>
              <a:gd name="connsiteX0" fmla="*/ 135731 w 2707482"/>
              <a:gd name="connsiteY0" fmla="*/ 6946952 h 6946952"/>
              <a:gd name="connsiteX1" fmla="*/ 614363 w 2707482"/>
              <a:gd name="connsiteY1" fmla="*/ 14288 h 6946952"/>
              <a:gd name="connsiteX2" fmla="*/ 2707482 w 2707482"/>
              <a:gd name="connsiteY2" fmla="*/ 0 h 6946952"/>
              <a:gd name="connsiteX3" fmla="*/ 0 w 2707482"/>
              <a:gd name="connsiteY3" fmla="*/ 6932663 h 6946952"/>
              <a:gd name="connsiteX4" fmla="*/ 135731 w 2707482"/>
              <a:gd name="connsiteY4" fmla="*/ 6946952 h 6946952"/>
              <a:gd name="connsiteX0" fmla="*/ 0 w 3071813"/>
              <a:gd name="connsiteY0" fmla="*/ 6932664 h 6932664"/>
              <a:gd name="connsiteX1" fmla="*/ 978694 w 3071813"/>
              <a:gd name="connsiteY1" fmla="*/ 14288 h 6932664"/>
              <a:gd name="connsiteX2" fmla="*/ 3071813 w 3071813"/>
              <a:gd name="connsiteY2" fmla="*/ 0 h 6932664"/>
              <a:gd name="connsiteX3" fmla="*/ 364331 w 3071813"/>
              <a:gd name="connsiteY3" fmla="*/ 6932663 h 6932664"/>
              <a:gd name="connsiteX4" fmla="*/ 0 w 3071813"/>
              <a:gd name="connsiteY4" fmla="*/ 6932664 h 6932664"/>
              <a:gd name="connsiteX0" fmla="*/ 0 w 3071813"/>
              <a:gd name="connsiteY0" fmla="*/ 6932664 h 6932664"/>
              <a:gd name="connsiteX1" fmla="*/ 978694 w 3071813"/>
              <a:gd name="connsiteY1" fmla="*/ 14288 h 6932664"/>
              <a:gd name="connsiteX2" fmla="*/ 3071813 w 3071813"/>
              <a:gd name="connsiteY2" fmla="*/ 0 h 6932664"/>
              <a:gd name="connsiteX3" fmla="*/ 492919 w 3071813"/>
              <a:gd name="connsiteY3" fmla="*/ 6918375 h 6932664"/>
              <a:gd name="connsiteX4" fmla="*/ 0 w 3071813"/>
              <a:gd name="connsiteY4" fmla="*/ 6932664 h 6932664"/>
              <a:gd name="connsiteX0" fmla="*/ 0 w 3071813"/>
              <a:gd name="connsiteY0" fmla="*/ 6932664 h 6932664"/>
              <a:gd name="connsiteX1" fmla="*/ 2721769 w 3071813"/>
              <a:gd name="connsiteY1" fmla="*/ 28576 h 6932664"/>
              <a:gd name="connsiteX2" fmla="*/ 3071813 w 3071813"/>
              <a:gd name="connsiteY2" fmla="*/ 0 h 6932664"/>
              <a:gd name="connsiteX3" fmla="*/ 492919 w 3071813"/>
              <a:gd name="connsiteY3" fmla="*/ 6918375 h 6932664"/>
              <a:gd name="connsiteX4" fmla="*/ 0 w 3071813"/>
              <a:gd name="connsiteY4" fmla="*/ 6932664 h 6932664"/>
              <a:gd name="connsiteX0" fmla="*/ 0 w 2857500"/>
              <a:gd name="connsiteY0" fmla="*/ 6918377 h 6918377"/>
              <a:gd name="connsiteX1" fmla="*/ 2507456 w 2857500"/>
              <a:gd name="connsiteY1" fmla="*/ 28576 h 6918377"/>
              <a:gd name="connsiteX2" fmla="*/ 2857500 w 2857500"/>
              <a:gd name="connsiteY2" fmla="*/ 0 h 6918377"/>
              <a:gd name="connsiteX3" fmla="*/ 278606 w 2857500"/>
              <a:gd name="connsiteY3" fmla="*/ 6918375 h 6918377"/>
              <a:gd name="connsiteX4" fmla="*/ 0 w 2857500"/>
              <a:gd name="connsiteY4" fmla="*/ 6918377 h 6918377"/>
              <a:gd name="connsiteX0" fmla="*/ 0 w 2857500"/>
              <a:gd name="connsiteY0" fmla="*/ 6932664 h 6932664"/>
              <a:gd name="connsiteX1" fmla="*/ 2521744 w 2857500"/>
              <a:gd name="connsiteY1" fmla="*/ 0 h 6932664"/>
              <a:gd name="connsiteX2" fmla="*/ 2857500 w 2857500"/>
              <a:gd name="connsiteY2" fmla="*/ 14287 h 6932664"/>
              <a:gd name="connsiteX3" fmla="*/ 278606 w 2857500"/>
              <a:gd name="connsiteY3" fmla="*/ 6932662 h 6932664"/>
              <a:gd name="connsiteX4" fmla="*/ 0 w 2857500"/>
              <a:gd name="connsiteY4" fmla="*/ 6932664 h 6932664"/>
              <a:gd name="connsiteX0" fmla="*/ 0 w 2857500"/>
              <a:gd name="connsiteY0" fmla="*/ 6918377 h 6918377"/>
              <a:gd name="connsiteX1" fmla="*/ 2578894 w 2857500"/>
              <a:gd name="connsiteY1" fmla="*/ 14289 h 6918377"/>
              <a:gd name="connsiteX2" fmla="*/ 2857500 w 2857500"/>
              <a:gd name="connsiteY2" fmla="*/ 0 h 6918377"/>
              <a:gd name="connsiteX3" fmla="*/ 278606 w 2857500"/>
              <a:gd name="connsiteY3" fmla="*/ 6918375 h 6918377"/>
              <a:gd name="connsiteX4" fmla="*/ 0 w 2857500"/>
              <a:gd name="connsiteY4" fmla="*/ 6918377 h 691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6918377">
                <a:moveTo>
                  <a:pt x="0" y="6918377"/>
                </a:moveTo>
                <a:lnTo>
                  <a:pt x="2578894" y="14289"/>
                </a:lnTo>
                <a:lnTo>
                  <a:pt x="2857500" y="0"/>
                </a:lnTo>
                <a:lnTo>
                  <a:pt x="278606" y="6918375"/>
                </a:lnTo>
                <a:lnTo>
                  <a:pt x="0" y="69183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1A84D36-225A-0A46-9833-A465A597A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85322"/>
          <a:stretch/>
        </p:blipFill>
        <p:spPr>
          <a:xfrm>
            <a:off x="8356986" y="0"/>
            <a:ext cx="2461218" cy="7884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8F16C5-1A59-3C4F-B977-6FEC0A03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60" t="28458" r="47834" b="-1"/>
          <a:stretch/>
        </p:blipFill>
        <p:spPr>
          <a:xfrm>
            <a:off x="10427751" y="0"/>
            <a:ext cx="1764249" cy="38433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EA1E99-BABB-2E42-8B59-5E3E6E629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79646" r="12874"/>
          <a:stretch/>
        </p:blipFill>
        <p:spPr>
          <a:xfrm rot="10800000">
            <a:off x="-1" y="5764550"/>
            <a:ext cx="2034477" cy="1093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959BD9-CB54-B440-9983-E590B832C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85037"/>
          <a:stretch/>
        </p:blipFill>
        <p:spPr>
          <a:xfrm rot="16200000">
            <a:off x="-828675" y="5225457"/>
            <a:ext cx="2461218" cy="803868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CC0D45D-1F6C-0947-8D03-CC94D51854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677266"/>
            <a:ext cx="10597896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rgbClr val="0092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771BA1-2E7E-8443-85F2-1840A52A0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7B18468-D505-D042-A4D3-B941CF2E9E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1673" y="1671340"/>
            <a:ext cx="5008774" cy="4180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0192D0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92D0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92D0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A67B9-0242-D44D-9F28-D28553755AAD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09E2103D-3BCE-A842-9CE1-14A92197A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8EDA011-0F52-47AD-93EE-6256E9F3A0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107" y="1699048"/>
            <a:ext cx="5008774" cy="4180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0192D0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92D0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92D0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Sub-Bullet 1</a:t>
            </a:r>
          </a:p>
          <a:p>
            <a:pPr lvl="2"/>
            <a:r>
              <a:rPr lang="en-US" dirty="0"/>
              <a:t>Sub-Bullet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8FD8E-8BAE-B142-9FFE-EB9B4FCC1DA6}"/>
              </a:ext>
            </a:extLst>
          </p:cNvPr>
          <p:cNvSpPr/>
          <p:nvPr userDrawn="1"/>
        </p:nvSpPr>
        <p:spPr>
          <a:xfrm>
            <a:off x="803868" y="552595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- More Hatch Mar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267BAD5-5370-594E-A295-E82E738E4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54877"/>
          <a:stretch/>
        </p:blipFill>
        <p:spPr>
          <a:xfrm>
            <a:off x="7513768" y="-9629"/>
            <a:ext cx="2461218" cy="2424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071514-6A8C-B840-ADDB-D8101F537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60" t="23651" r="33010" b="-1"/>
          <a:stretch/>
        </p:blipFill>
        <p:spPr>
          <a:xfrm>
            <a:off x="9936349" y="-9629"/>
            <a:ext cx="2255651" cy="410153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CC0D45D-1F6C-0947-8D03-CC94D51854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677266"/>
            <a:ext cx="10597896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rgbClr val="0092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771BA1-2E7E-8443-85F2-1840A52A0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7B18468-D505-D042-A4D3-B941CF2E9E8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1673" y="1671340"/>
            <a:ext cx="5008774" cy="4180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0192D0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92D0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92D0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A67B9-0242-D44D-9F28-D28553755AAD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09E2103D-3BCE-A842-9CE1-14A92197A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8EDA011-0F52-47AD-93EE-6256E9F3A0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2107" y="1699048"/>
            <a:ext cx="5008774" cy="4180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0192D0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192D0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192D0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8FD8E-8BAE-B142-9FFE-EB9B4FCC1DA6}"/>
              </a:ext>
            </a:extLst>
          </p:cNvPr>
          <p:cNvSpPr/>
          <p:nvPr userDrawn="1"/>
        </p:nvSpPr>
        <p:spPr>
          <a:xfrm>
            <a:off x="803868" y="552595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bg>
      <p:bgPr>
        <a:gradFill flip="none" rotWithShape="1">
          <a:gsLst>
            <a:gs pos="0">
              <a:schemeClr val="accent1"/>
            </a:gs>
            <a:gs pos="100000">
              <a:schemeClr val="accent5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6284B8-C687-C342-8506-1AFB32A50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460" t="35436" r="28400" b="1206"/>
          <a:stretch/>
        </p:blipFill>
        <p:spPr>
          <a:xfrm>
            <a:off x="9040969" y="0"/>
            <a:ext cx="3147957" cy="7006107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94F0F619-7E05-3C49-BC3D-D3C6C2711887}"/>
              </a:ext>
            </a:extLst>
          </p:cNvPr>
          <p:cNvSpPr/>
          <p:nvPr userDrawn="1"/>
        </p:nvSpPr>
        <p:spPr>
          <a:xfrm flipH="1">
            <a:off x="9904650" y="2338598"/>
            <a:ext cx="2287349" cy="451940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02E37-B1D3-064B-8630-4A3643B77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4FC914-580A-D942-9F6D-B873FA1CF126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A9E5B41-F0F8-774F-8084-0014AF195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6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C465B8-0DD5-5741-A0B2-B0B351055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989" t="8756" b="29223"/>
          <a:stretch/>
        </p:blipFill>
        <p:spPr>
          <a:xfrm>
            <a:off x="-1" y="1"/>
            <a:ext cx="5868237" cy="68580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B2ABF5C-960E-CF4F-B438-6DD61A538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985" y="2617866"/>
            <a:ext cx="10666314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3D74F-3B3A-0146-BF54-E795C4E71A24}"/>
              </a:ext>
            </a:extLst>
          </p:cNvPr>
          <p:cNvSpPr/>
          <p:nvPr userDrawn="1"/>
        </p:nvSpPr>
        <p:spPr>
          <a:xfrm>
            <a:off x="803868" y="2285529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34E6428-C0A8-C04C-A791-2543B418FB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2985" y="3281058"/>
            <a:ext cx="10666314" cy="626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3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gradFill>
          <a:gsLst>
            <a:gs pos="0">
              <a:schemeClr val="accent6"/>
            </a:gs>
            <a:gs pos="100000">
              <a:schemeClr val="accent6">
                <a:lumMod val="90000"/>
                <a:lumOff val="1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46695-5B17-0142-A53D-1FE60BD8B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5460" t="35436" r="28400" b="1206"/>
          <a:stretch/>
        </p:blipFill>
        <p:spPr>
          <a:xfrm>
            <a:off x="9040969" y="0"/>
            <a:ext cx="3147957" cy="7006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11592-6ED0-AE40-A533-B6A61F97A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3989" t="8756" b="29223"/>
          <a:stretch/>
        </p:blipFill>
        <p:spPr>
          <a:xfrm>
            <a:off x="-1" y="1"/>
            <a:ext cx="5868237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AEC63-35BE-2A46-8EFA-9425B76715A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75030" y="1522403"/>
            <a:ext cx="7806222" cy="3720929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“Example quote content lorem ipsum dolor”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5061736-02C9-3948-B344-E9331C3E9FE9}"/>
              </a:ext>
            </a:extLst>
          </p:cNvPr>
          <p:cNvSpPr/>
          <p:nvPr userDrawn="1"/>
        </p:nvSpPr>
        <p:spPr>
          <a:xfrm flipH="1">
            <a:off x="9904650" y="2338598"/>
            <a:ext cx="2287349" cy="451940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4DEAC-0FD4-F24F-8425-CEC83B069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CC53CFB-86C2-1448-84A2-9EDDDA7A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680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Blinker ExtraLight" panose="02000000000000000000" pitchFamily="2" charset="0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5A6B1-E7DE-4444-B9F8-E873F4E2952E}"/>
              </a:ext>
            </a:extLst>
          </p:cNvPr>
          <p:cNvSpPr txBox="1"/>
          <p:nvPr userDrawn="1"/>
        </p:nvSpPr>
        <p:spPr>
          <a:xfrm>
            <a:off x="456421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bg1"/>
                </a:solidFill>
                <a:latin typeface="Blinker ExtraLight" panose="02000000000000000000" pitchFamily="2" charset="0"/>
              </a:rPr>
              <a:t>© 2021 Materion Corportation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C0282-C94A-0F4D-925E-E4C844C19BB1}"/>
              </a:ext>
            </a:extLst>
          </p:cNvPr>
          <p:cNvSpPr/>
          <p:nvPr userDrawn="1"/>
        </p:nvSpPr>
        <p:spPr>
          <a:xfrm>
            <a:off x="5139587" y="2520309"/>
            <a:ext cx="1477108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87A96-0725-9449-9E9A-9E3C037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5460" t="57211" r="28400" b="1206"/>
          <a:stretch/>
        </p:blipFill>
        <p:spPr>
          <a:xfrm>
            <a:off x="4296249" y="0"/>
            <a:ext cx="3147957" cy="4598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6A9E12-554A-4E41-8B6F-322F02782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25460" t="74929" r="28400" b="1206"/>
          <a:stretch/>
        </p:blipFill>
        <p:spPr>
          <a:xfrm rot="10800000">
            <a:off x="6485931" y="4218994"/>
            <a:ext cx="3147957" cy="26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7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F995AD-BC67-754D-8DD1-AC4134ABB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85322"/>
          <a:stretch/>
        </p:blipFill>
        <p:spPr>
          <a:xfrm>
            <a:off x="8356986" y="0"/>
            <a:ext cx="2461218" cy="788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88E420-4BC0-6949-B7B3-D68B6EAD7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60" t="28458" r="47834" b="-1"/>
          <a:stretch/>
        </p:blipFill>
        <p:spPr>
          <a:xfrm>
            <a:off x="10427751" y="0"/>
            <a:ext cx="1764249" cy="3843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95BBD4-3183-A947-A312-5B516591F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79646" r="12874"/>
          <a:stretch/>
        </p:blipFill>
        <p:spPr>
          <a:xfrm rot="10800000">
            <a:off x="-1" y="5764550"/>
            <a:ext cx="2034477" cy="1093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ABD444-E265-9B4D-8C38-A5AB71C25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749" t="85037"/>
          <a:stretch/>
        </p:blipFill>
        <p:spPr>
          <a:xfrm rot="16200000">
            <a:off x="-828675" y="5225457"/>
            <a:ext cx="2461218" cy="803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4DEAC-0FD4-F24F-8425-CEC83B069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7428" y="6102349"/>
            <a:ext cx="976130" cy="359627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A5698F7-E335-974C-B41A-EAF31315F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480" y="6416638"/>
            <a:ext cx="557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8FCC5BE7-B5FD-974D-9B44-59CFBA7A7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16EF5-4489-8C42-9B69-156FD939249C}"/>
              </a:ext>
            </a:extLst>
          </p:cNvPr>
          <p:cNvSpPr txBox="1"/>
          <p:nvPr userDrawn="1"/>
        </p:nvSpPr>
        <p:spPr>
          <a:xfrm>
            <a:off x="715366" y="6518145"/>
            <a:ext cx="1445234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sz="600" b="0" i="0" spc="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Materion Corportation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D75F0C3-320F-E74F-ACBE-E927B03B3BE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95162" y="612603"/>
            <a:ext cx="8601675" cy="56327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5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ACB6EB7-7185-B545-88D7-DADA82E77559}"/>
              </a:ext>
            </a:extLst>
          </p:cNvPr>
          <p:cNvSpPr txBox="1"/>
          <p:nvPr userDrawn="1"/>
        </p:nvSpPr>
        <p:spPr>
          <a:xfrm>
            <a:off x="2967644" y="8894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49" r:id="rId3"/>
    <p:sldLayoutId id="2147483693" r:id="rId4"/>
    <p:sldLayoutId id="2147483651" r:id="rId5"/>
    <p:sldLayoutId id="2147483694" r:id="rId6"/>
    <p:sldLayoutId id="2147483690" r:id="rId7"/>
    <p:sldLayoutId id="2147483687" r:id="rId8"/>
    <p:sldLayoutId id="2147483654" r:id="rId9"/>
    <p:sldLayoutId id="214748369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Light" panose="020B0302020104020203" pitchFamily="34" charset="-79"/>
          <a:ea typeface="+mj-ea"/>
          <a:cs typeface="Gill Sans Light" panose="020B03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B742-5782-6646-8EFA-797B52A9D1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BF03BA-F05E-8446-A45A-4A5917067A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January 19,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32B85-CF56-564B-8C87-12CAC277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Newton New </a:t>
            </a:r>
            <a:r>
              <a:rPr lang="en-US" dirty="0" err="1"/>
              <a:t>EBeam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76533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80FFF3-2A94-467A-9722-D2C67301C6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Plant 2/3/4 Parking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3CBA8A-58FF-4B22-94AE-06D708508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32C3869-BEE6-49BC-873B-C9E39E29C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1" y="1416424"/>
            <a:ext cx="9619129" cy="50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0CAD85-C7EF-4A69-8466-2E3DDB0AC2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Site Zoning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49E49-C495-40EC-9463-33CA00AFA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25B05-E1DC-44E5-859E-91814270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304175"/>
            <a:ext cx="8210550" cy="54197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A34C8E-B54A-4488-9FD9-AF2CABB32832}"/>
              </a:ext>
            </a:extLst>
          </p:cNvPr>
          <p:cNvCxnSpPr>
            <a:cxnSpLocks/>
          </p:cNvCxnSpPr>
          <p:nvPr/>
        </p:nvCxnSpPr>
        <p:spPr>
          <a:xfrm flipH="1" flipV="1">
            <a:off x="6986948" y="4201868"/>
            <a:ext cx="701458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61473F-1633-4A02-9AF5-83A7948E2A5A}"/>
              </a:ext>
            </a:extLst>
          </p:cNvPr>
          <p:cNvSpPr txBox="1"/>
          <p:nvPr/>
        </p:nvSpPr>
        <p:spPr>
          <a:xfrm>
            <a:off x="7475463" y="5150543"/>
            <a:ext cx="231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Proposed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EF16A-91D8-453D-A340-A88AD760101D}"/>
              </a:ext>
            </a:extLst>
          </p:cNvPr>
          <p:cNvSpPr txBox="1"/>
          <p:nvPr/>
        </p:nvSpPr>
        <p:spPr>
          <a:xfrm>
            <a:off x="4556899" y="3738405"/>
            <a:ext cx="87571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Retail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0CFA5-8AFA-4117-B6AE-EB04564CDBDA}"/>
              </a:ext>
            </a:extLst>
          </p:cNvPr>
          <p:cNvSpPr txBox="1"/>
          <p:nvPr/>
        </p:nvSpPr>
        <p:spPr>
          <a:xfrm>
            <a:off x="6197808" y="2787642"/>
            <a:ext cx="229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 Industrial Place</a:t>
            </a:r>
          </a:p>
        </p:txBody>
      </p:sp>
    </p:spTree>
    <p:extLst>
      <p:ext uri="{BB962C8B-B14F-4D97-AF65-F5344CB8AC3E}">
        <p14:creationId xmlns:p14="http://schemas.microsoft.com/office/powerpoint/2010/main" val="167207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B67D7-6071-40B1-9D61-4BF24CA5C9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Site Plan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49EDB-08EF-49F7-A0FA-1B74EE8AB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8B26C-EADA-41BD-BE47-4FB20479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20" y="1452127"/>
            <a:ext cx="7891397" cy="52399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61874-D8A3-43AA-B299-78BE048A39B5}"/>
              </a:ext>
            </a:extLst>
          </p:cNvPr>
          <p:cNvCxnSpPr>
            <a:cxnSpLocks/>
          </p:cNvCxnSpPr>
          <p:nvPr/>
        </p:nvCxnSpPr>
        <p:spPr>
          <a:xfrm>
            <a:off x="3975664" y="257569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9ABFD8-B0EA-4598-AA18-F4A88927A02B}"/>
              </a:ext>
            </a:extLst>
          </p:cNvPr>
          <p:cNvSpPr txBox="1"/>
          <p:nvPr/>
        </p:nvSpPr>
        <p:spPr>
          <a:xfrm>
            <a:off x="2807126" y="2087426"/>
            <a:ext cx="130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Proposed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Location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CBEA1E-9308-4C92-A2A2-EDB493B7CAB0}"/>
              </a:ext>
            </a:extLst>
          </p:cNvPr>
          <p:cNvCxnSpPr>
            <a:cxnSpLocks/>
          </p:cNvCxnSpPr>
          <p:nvPr/>
        </p:nvCxnSpPr>
        <p:spPr>
          <a:xfrm flipH="1">
            <a:off x="5578995" y="2087426"/>
            <a:ext cx="1393280" cy="1402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339205-25BC-4D96-9AB1-05F3C9B2F474}"/>
              </a:ext>
            </a:extLst>
          </p:cNvPr>
          <p:cNvSpPr txBox="1"/>
          <p:nvPr/>
        </p:nvSpPr>
        <p:spPr>
          <a:xfrm>
            <a:off x="6989261" y="1641818"/>
            <a:ext cx="245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Existing EB1 – 38.7 ft. Height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DB8CA-3C58-4D12-8D4C-A4788D5DDBF6}"/>
              </a:ext>
            </a:extLst>
          </p:cNvPr>
          <p:cNvSpPr txBox="1"/>
          <p:nvPr/>
        </p:nvSpPr>
        <p:spPr>
          <a:xfrm>
            <a:off x="6167717" y="5632050"/>
            <a:ext cx="2770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MATERION SITE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69F8D-B188-444D-9FC6-465955D10B94}"/>
              </a:ext>
            </a:extLst>
          </p:cNvPr>
          <p:cNvSpPr txBox="1"/>
          <p:nvPr/>
        </p:nvSpPr>
        <p:spPr>
          <a:xfrm>
            <a:off x="5647886" y="891001"/>
            <a:ext cx="1792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Industrial Place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796DD-2551-42D9-8A0F-61A732B90074}"/>
              </a:ext>
            </a:extLst>
          </p:cNvPr>
          <p:cNvCxnSpPr>
            <a:cxnSpLocks/>
          </p:cNvCxnSpPr>
          <p:nvPr/>
        </p:nvCxnSpPr>
        <p:spPr>
          <a:xfrm flipH="1">
            <a:off x="6330079" y="1185225"/>
            <a:ext cx="125261" cy="106950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3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45681-A3E7-4271-B470-796E08755D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Existing Building Height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961C3-A102-4469-AE8E-A9618EC82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74129-9C4F-4BDE-8190-31D4B3CD1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0890" y="1404003"/>
            <a:ext cx="4214453" cy="54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DF950-BC69-43E0-A7D0-D55600194E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Existing Building Height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7FC6F-5519-47A4-BA98-5563BE045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A64C2-B61F-4C27-AB32-C13B0DF62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546" y="1327764"/>
            <a:ext cx="4214454" cy="545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80E28-C4E0-45F4-9B8C-BF5A7361D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27763"/>
            <a:ext cx="4214453" cy="54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2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34C0A5-0492-4C41-8514-43A89C361E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EB2 Proposed Location “View From Retail Parking 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0B870-BBE0-4B99-A4BE-0B011AC53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parking lot with cars and buildings&#10;&#10;Description automatically generated with low confidence">
            <a:extLst>
              <a:ext uri="{FF2B5EF4-FFF2-40B4-BE49-F238E27FC236}">
                <a16:creationId xmlns:a16="http://schemas.microsoft.com/office/drawing/2014/main" id="{3FD12B11-ABE0-4B9D-89E2-AB4468426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9" y="1404030"/>
            <a:ext cx="6862176" cy="5012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4FD7E-4C41-4DBF-9EE1-287C1F3B1ADE}"/>
              </a:ext>
            </a:extLst>
          </p:cNvPr>
          <p:cNvSpPr txBox="1"/>
          <p:nvPr/>
        </p:nvSpPr>
        <p:spPr>
          <a:xfrm>
            <a:off x="7344431" y="5134483"/>
            <a:ext cx="1492286" cy="46166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Plant 1A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9534B6-FB85-4B96-8A78-E9847E11BC98}"/>
              </a:ext>
            </a:extLst>
          </p:cNvPr>
          <p:cNvCxnSpPr>
            <a:cxnSpLocks/>
          </p:cNvCxnSpPr>
          <p:nvPr/>
        </p:nvCxnSpPr>
        <p:spPr>
          <a:xfrm flipH="1" flipV="1">
            <a:off x="5897676" y="3974928"/>
            <a:ext cx="1327758" cy="1159555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1BB23B-408F-40E4-B319-ACCD6DBD51DD}"/>
              </a:ext>
            </a:extLst>
          </p:cNvPr>
          <p:cNvCxnSpPr>
            <a:cxnSpLocks/>
          </p:cNvCxnSpPr>
          <p:nvPr/>
        </p:nvCxnSpPr>
        <p:spPr>
          <a:xfrm flipH="1">
            <a:off x="6248404" y="3225123"/>
            <a:ext cx="528670" cy="369332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37B94D-B0E4-4B0D-9D80-EF8E9E71D527}"/>
              </a:ext>
            </a:extLst>
          </p:cNvPr>
          <p:cNvSpPr txBox="1"/>
          <p:nvPr/>
        </p:nvSpPr>
        <p:spPr>
          <a:xfrm>
            <a:off x="6849035" y="2757722"/>
            <a:ext cx="2267829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Proposed Location</a:t>
            </a:r>
          </a:p>
        </p:txBody>
      </p:sp>
    </p:spTree>
    <p:extLst>
      <p:ext uri="{BB962C8B-B14F-4D97-AF65-F5344CB8AC3E}">
        <p14:creationId xmlns:p14="http://schemas.microsoft.com/office/powerpoint/2010/main" val="356895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60D532-308B-424F-B73A-665A384548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Proposed Location Newton 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7B486-D599-4F5B-95B8-4674DDCAC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4CB8D6C-3AFA-4AAC-915C-5E91C964E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1304175"/>
            <a:ext cx="8157883" cy="5112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7E5FE-E1EE-448B-A9BD-64504E6C01F6}"/>
              </a:ext>
            </a:extLst>
          </p:cNvPr>
          <p:cNvSpPr txBox="1"/>
          <p:nvPr/>
        </p:nvSpPr>
        <p:spPr>
          <a:xfrm>
            <a:off x="2398985" y="1625542"/>
            <a:ext cx="267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Existing EB1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ACB77-37A8-4797-BE58-6B03AB67FB0B}"/>
              </a:ext>
            </a:extLst>
          </p:cNvPr>
          <p:cNvSpPr txBox="1"/>
          <p:nvPr/>
        </p:nvSpPr>
        <p:spPr>
          <a:xfrm>
            <a:off x="5206701" y="1810208"/>
            <a:ext cx="30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Roof Height 38.76 ft.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50FE0-4122-4ECC-B3F3-CEB8EE3F0EDA}"/>
              </a:ext>
            </a:extLst>
          </p:cNvPr>
          <p:cNvSpPr txBox="1"/>
          <p:nvPr/>
        </p:nvSpPr>
        <p:spPr>
          <a:xfrm>
            <a:off x="2237246" y="4401462"/>
            <a:ext cx="240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Option “C” </a:t>
            </a:r>
          </a:p>
          <a:p>
            <a:r>
              <a:rPr lang="en-US" b="1" dirty="0"/>
              <a:t>Proposed Location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FC3758-DC99-4642-A21A-2FBE608FDDE4}"/>
              </a:ext>
            </a:extLst>
          </p:cNvPr>
          <p:cNvCxnSpPr/>
          <p:nvPr/>
        </p:nvCxnSpPr>
        <p:spPr>
          <a:xfrm>
            <a:off x="3899647" y="2179540"/>
            <a:ext cx="1407459" cy="931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EBBFFB-75AC-4083-B6BA-89DA15EE24AC}"/>
              </a:ext>
            </a:extLst>
          </p:cNvPr>
          <p:cNvCxnSpPr>
            <a:cxnSpLocks/>
          </p:cNvCxnSpPr>
          <p:nvPr/>
        </p:nvCxnSpPr>
        <p:spPr>
          <a:xfrm>
            <a:off x="6550497" y="2179540"/>
            <a:ext cx="446456" cy="3036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5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37BE5-B407-40ED-992A-C2CD864C95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New EB2 Rendering View From Parking Lot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0AE27-0372-43BC-A365-790EE92C9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A9C-E296-4668-91D1-5A125677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28" y="1304175"/>
            <a:ext cx="8595360" cy="50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A823F-0BAA-4DF5-AF02-810B2792B2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Plant 1/6 Parking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F9F8B-A762-4334-887A-6AFB275C8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CC5BE7-B5FD-974D-9B44-59CFBA7A74C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8A518-74CE-4DD6-BC2B-00923DE3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411752"/>
            <a:ext cx="9343485" cy="51124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9037F6-3E1B-42C0-8125-1ED4D7E258D7}"/>
              </a:ext>
            </a:extLst>
          </p:cNvPr>
          <p:cNvCxnSpPr>
            <a:cxnSpLocks/>
          </p:cNvCxnSpPr>
          <p:nvPr/>
        </p:nvCxnSpPr>
        <p:spPr>
          <a:xfrm>
            <a:off x="3447623" y="2026652"/>
            <a:ext cx="1046375" cy="136116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7FED02-074A-40DD-88AA-7CBC35FB7BBC}"/>
              </a:ext>
            </a:extLst>
          </p:cNvPr>
          <p:cNvSpPr txBox="1"/>
          <p:nvPr/>
        </p:nvSpPr>
        <p:spPr>
          <a:xfrm>
            <a:off x="1899690" y="1657320"/>
            <a:ext cx="211649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Proposed Location</a:t>
            </a:r>
          </a:p>
        </p:txBody>
      </p:sp>
    </p:spTree>
    <p:extLst>
      <p:ext uri="{BB962C8B-B14F-4D97-AF65-F5344CB8AC3E}">
        <p14:creationId xmlns:p14="http://schemas.microsoft.com/office/powerpoint/2010/main" val="125544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terion">
      <a:dk1>
        <a:srgbClr val="373A36"/>
      </a:dk1>
      <a:lt1>
        <a:srgbClr val="FFFFFF"/>
      </a:lt1>
      <a:dk2>
        <a:srgbClr val="888D8D"/>
      </a:dk2>
      <a:lt2>
        <a:srgbClr val="FFFFFF"/>
      </a:lt2>
      <a:accent1>
        <a:srgbClr val="0085CA"/>
      </a:accent1>
      <a:accent2>
        <a:srgbClr val="A9C23F"/>
      </a:accent2>
      <a:accent3>
        <a:srgbClr val="898D8D"/>
      </a:accent3>
      <a:accent4>
        <a:srgbClr val="249591"/>
      </a:accent4>
      <a:accent5>
        <a:srgbClr val="00619B"/>
      </a:accent5>
      <a:accent6>
        <a:srgbClr val="003057"/>
      </a:accent6>
      <a:hlink>
        <a:srgbClr val="0085CA"/>
      </a:hlink>
      <a:folHlink>
        <a:srgbClr val="A9C2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0" dirty="0" smtClean="0">
            <a:solidFill>
              <a:schemeClr val="bg1"/>
            </a:solidFill>
            <a:latin typeface="Gill Sans" panose="020B0502020104020203" pitchFamily="34" charset="-79"/>
            <a:cs typeface="Gill Sans" panose="020B0502020104020203" pitchFamily="34" charset="-79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terion Template - Hanson" id="{AFACD298-4212-DA4B-84C8-7F35F467074D}" vid="{284A4E6E-6159-8A4E-8CCA-6668267F07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 A c t i v e ! 1 5 7 0 5 5 5 5 0 . 1 < / d o c u m e n t i d >  
     < s e n d e r i d > S A L A R K I N < / s e n d e r i d >  
     < s e n d e r e m a i l > S H E R Y L . L A R K I N @ H K L A W . C O M < / s e n d e r e m a i l >  
     < l a s t m o d i f i e d > 2 0 2 2 - 0 4 - 2 1 T 1 5 : 2 3 : 0 5 . 0 0 0 0 0 0 0 - 0 4 : 0 0 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Blinker ExtraLight</vt:lpstr>
      <vt:lpstr>Calibri</vt:lpstr>
      <vt:lpstr>Gill Sans</vt:lpstr>
      <vt:lpstr>Gill Sans Light</vt:lpstr>
      <vt:lpstr>Office Theme</vt:lpstr>
      <vt:lpstr>Newton New EBeam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Zimmer</dc:creator>
  <cp:lastModifiedBy>Larkin, Sheryl A (BOS - X72037)</cp:lastModifiedBy>
  <cp:revision>40</cp:revision>
  <dcterms:created xsi:type="dcterms:W3CDTF">2021-09-29T14:23:27Z</dcterms:created>
  <dcterms:modified xsi:type="dcterms:W3CDTF">2022-04-21T19:23:05Z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Number">
    <vt:lpwstr>157055550</vt:lpwstr>
  </property>
  <property fmtid="{D5CDD505-2E9C-101B-9397-08002B2CF9AE}" pid="3" name="DocumentVersion">
    <vt:lpwstr>1</vt:lpwstr>
  </property>
  <property fmtid="{D5CDD505-2E9C-101B-9397-08002B2CF9AE}" pid="4" name="ClientNumber">
    <vt:lpwstr>212561</vt:lpwstr>
  </property>
  <property fmtid="{D5CDD505-2E9C-101B-9397-08002B2CF9AE}" pid="5" name="MatterNumber">
    <vt:lpwstr>00001</vt:lpwstr>
  </property>
  <property fmtid="{D5CDD505-2E9C-101B-9397-08002B2CF9AE}" pid="6" name="ClientName">
    <vt:lpwstr>Materion Corp.</vt:lpwstr>
  </property>
  <property fmtid="{D5CDD505-2E9C-101B-9397-08002B2CF9AE}" pid="7" name="MatterName">
    <vt:lpwstr>Newton Site Zoning Analysis</vt:lpwstr>
  </property>
  <property fmtid="{D5CDD505-2E9C-101B-9397-08002B2CF9AE}" pid="8" name="DatabaseName">
    <vt:lpwstr>ACTIVE</vt:lpwstr>
  </property>
  <property fmtid="{D5CDD505-2E9C-101B-9397-08002B2CF9AE}" pid="9" name="TypistName">
    <vt:lpwstr>SALARKIN</vt:lpwstr>
  </property>
  <property fmtid="{D5CDD505-2E9C-101B-9397-08002B2CF9AE}" pid="10" name="AuthorName">
    <vt:lpwstr>FGSTEARNS</vt:lpwstr>
  </property>
  <property fmtid="{D5CDD505-2E9C-101B-9397-08002B2CF9AE}" pid="11" name="InUseBy">
    <vt:lpwstr/>
  </property>
  <property fmtid="{D5CDD505-2E9C-101B-9397-08002B2CF9AE}" pid="12" name="EditDate">
    <vt:lpwstr>1/1/0001 12:00:00 AM</vt:lpwstr>
  </property>
  <property fmtid="{D5CDD505-2E9C-101B-9397-08002B2CF9AE}" pid="13" name="EditTime">
    <vt:lpwstr/>
  </property>
</Properties>
</file>