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369" r:id="rId2"/>
    <p:sldId id="738" r:id="rId3"/>
    <p:sldId id="739" r:id="rId4"/>
    <p:sldId id="741" r:id="rId5"/>
    <p:sldId id="742" r:id="rId6"/>
    <p:sldId id="307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Lucida Sans" panose="020B06020305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89"/>
    <a:srgbClr val="FFE89F"/>
    <a:srgbClr val="FFECAF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532" autoAdjust="0"/>
  </p:normalViewPr>
  <p:slideViewPr>
    <p:cSldViewPr snapToGrid="0">
      <p:cViewPr varScale="1">
        <p:scale>
          <a:sx n="109" d="100"/>
          <a:sy n="109" d="100"/>
        </p:scale>
        <p:origin x="15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0D9428-B815-4BD7-B11C-FA918A167A6F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454D96-DF6D-4F3A-A129-C84D5A4B7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0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54D96-DF6D-4F3A-A129-C84D5A4B7F1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2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F14F-12B9-47B1-833A-D768E590A9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0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F14F-12B9-47B1-833A-D768E590A9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0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F14F-12B9-47B1-833A-D768E590A9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5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F14F-12B9-47B1-833A-D768E590A9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54D96-DF6D-4F3A-A129-C84D5A4B7F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1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5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4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3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7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8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9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9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6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3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A2A5-8EAB-4352-B2A1-A69A1BDFA3E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6CD3-E99C-4F18-AFD4-29A21BD60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4210"/>
            <a:ext cx="9144000" cy="16265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828" y="1760060"/>
            <a:ext cx="7067666" cy="2746429"/>
          </a:xfrm>
          <a:ln>
            <a:noFill/>
          </a:ln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Newton’s IZ Funds Cash Payment Recipient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Proposed Amendments to </a:t>
            </a:r>
            <a:b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Inclusionary Zoning Ordinance: Section 5.11.5(E) </a:t>
            </a:r>
            <a:b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Public Hearing - ZAP Meeting</a:t>
            </a:r>
            <a:b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September 12, 2022</a:t>
            </a:r>
            <a:br>
              <a:rPr lang="en-US" sz="2000" b="1" dirty="0">
                <a:solidFill>
                  <a:srgbClr val="C00000"/>
                </a:solidFill>
                <a:latin typeface="Lucida Sans" panose="020B0602030504090204" pitchFamily="34" charset="0"/>
              </a:rPr>
            </a:br>
            <a:endParaRPr lang="en-US" sz="2000" b="1" dirty="0">
              <a:solidFill>
                <a:srgbClr val="C00000"/>
              </a:solidFill>
              <a:latin typeface="Lucida Sans" panose="020B060203050409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3796" y="4506489"/>
            <a:ext cx="5495730" cy="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F84C8116-32E0-43E7-AB88-7F34F0E1FD82}"/>
              </a:ext>
            </a:extLst>
          </p:cNvPr>
          <p:cNvSpPr txBox="1">
            <a:spLocks/>
          </p:cNvSpPr>
          <p:nvPr/>
        </p:nvSpPr>
        <p:spPr>
          <a:xfrm>
            <a:off x="1108506" y="4728663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The City of Newton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Planning &amp; Development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324341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27"/>
            <a:ext cx="913217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Purpose &amp; Background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22" y="1244337"/>
            <a:ext cx="9132179" cy="304800"/>
            <a:chOff x="11821" y="988965"/>
            <a:chExt cx="9132179" cy="304800"/>
          </a:xfrm>
        </p:grpSpPr>
        <p:sp>
          <p:nvSpPr>
            <p:cNvPr id="10" name="Rectangle 9"/>
            <p:cNvSpPr/>
            <p:nvPr/>
          </p:nvSpPr>
          <p:spPr>
            <a:xfrm>
              <a:off x="11821" y="992013"/>
              <a:ext cx="6781800" cy="301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988965"/>
              <a:ext cx="22860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D457-AA4D-47A2-8473-12F6FA2EDDF9}" type="slidenum">
              <a:rPr lang="en-US" sz="1800">
                <a:solidFill>
                  <a:schemeClr val="bg1">
                    <a:lumMod val="65000"/>
                  </a:schemeClr>
                </a:solidFill>
              </a:rPr>
              <a:t>2</a:t>
            </a:fld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1EE2A2-A4DB-4511-B72B-5A575EA221B2}"/>
              </a:ext>
            </a:extLst>
          </p:cNvPr>
          <p:cNvSpPr txBox="1"/>
          <p:nvPr/>
        </p:nvSpPr>
        <p:spPr>
          <a:xfrm>
            <a:off x="352181" y="1525015"/>
            <a:ext cx="8427814" cy="37907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This proposed amendment seeks to assist the City’s newly created Affordable Housing Trust (AFT) to operate as efficiently and effectively as possible.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Section 5.11.5 (E) currently dictates that any and all cash payments made by a developer in lieu of providing inclusionary units within a project are made to the City’s Inclusionary Zoning Fund and then shared equally with the Newton Housing Authority (NHA).  </a:t>
            </a:r>
          </a:p>
        </p:txBody>
      </p:sp>
    </p:spTree>
    <p:extLst>
      <p:ext uri="{BB962C8B-B14F-4D97-AF65-F5344CB8AC3E}">
        <p14:creationId xmlns:p14="http://schemas.microsoft.com/office/powerpoint/2010/main" val="303786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27"/>
            <a:ext cx="913217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Proposed Amendment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22" y="1244337"/>
            <a:ext cx="9132179" cy="304800"/>
            <a:chOff x="11821" y="988965"/>
            <a:chExt cx="9132179" cy="304800"/>
          </a:xfrm>
        </p:grpSpPr>
        <p:sp>
          <p:nvSpPr>
            <p:cNvPr id="10" name="Rectangle 9"/>
            <p:cNvSpPr/>
            <p:nvPr/>
          </p:nvSpPr>
          <p:spPr>
            <a:xfrm>
              <a:off x="11821" y="992013"/>
              <a:ext cx="6781800" cy="301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988965"/>
              <a:ext cx="22860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D457-AA4D-47A2-8473-12F6FA2EDDF9}" type="slidenum">
              <a:rPr lang="en-US" sz="1800">
                <a:solidFill>
                  <a:schemeClr val="bg1">
                    <a:lumMod val="65000"/>
                  </a:schemeClr>
                </a:solidFill>
              </a:rPr>
              <a:t>3</a:t>
            </a:fld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1EE2A2-A4DB-4511-B72B-5A575EA221B2}"/>
              </a:ext>
            </a:extLst>
          </p:cNvPr>
          <p:cNvSpPr txBox="1"/>
          <p:nvPr/>
        </p:nvSpPr>
        <p:spPr>
          <a:xfrm>
            <a:off x="352181" y="1549137"/>
            <a:ext cx="842781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This proposal seeks to specify that the AHT be the entity that receives any and all cash payments made by a developer in lieu of creating affordable units in a project instead of the City’s IZ Zoning Fund. 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 amendment does </a:t>
            </a:r>
            <a:r>
              <a:rPr lang="en-US" sz="2400" b="1" dirty="0">
                <a:latin typeface="+mj-lt"/>
              </a:rPr>
              <a:t>not</a:t>
            </a:r>
            <a:r>
              <a:rPr lang="en-US" sz="2400" dirty="0">
                <a:latin typeface="+mj-lt"/>
              </a:rPr>
              <a:t> propose to alter the provision that the NHA still receive an equal share of any cash payment.  Any payments received will therefore be shared equally between the AHT and NHA. 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163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27"/>
            <a:ext cx="913217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Proposed Text Revision to Section 5.11.5 (E)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22" y="1244337"/>
            <a:ext cx="9132179" cy="304800"/>
            <a:chOff x="11821" y="988965"/>
            <a:chExt cx="9132179" cy="304800"/>
          </a:xfrm>
        </p:grpSpPr>
        <p:sp>
          <p:nvSpPr>
            <p:cNvPr id="10" name="Rectangle 9"/>
            <p:cNvSpPr/>
            <p:nvPr/>
          </p:nvSpPr>
          <p:spPr>
            <a:xfrm>
              <a:off x="11821" y="992013"/>
              <a:ext cx="6781800" cy="301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988965"/>
              <a:ext cx="22860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D457-AA4D-47A2-8473-12F6FA2EDDF9}" type="slidenum">
              <a:rPr lang="en-US" sz="1800">
                <a:solidFill>
                  <a:schemeClr val="bg1">
                    <a:lumMod val="65000"/>
                  </a:schemeClr>
                </a:solidFill>
              </a:rPr>
              <a:t>4</a:t>
            </a:fld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1EE2A2-A4DB-4511-B72B-5A575EA221B2}"/>
              </a:ext>
            </a:extLst>
          </p:cNvPr>
          <p:cNvSpPr txBox="1"/>
          <p:nvPr/>
        </p:nvSpPr>
        <p:spPr>
          <a:xfrm>
            <a:off x="352181" y="1396737"/>
            <a:ext cx="8427814" cy="754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64172-0E06-42FE-8EFA-893B5369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158" y="1650671"/>
            <a:ext cx="4969242" cy="51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8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27"/>
            <a:ext cx="913217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Proposed Text Revision to Section 5.11.5 (E)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22" y="1244337"/>
            <a:ext cx="9132179" cy="304800"/>
            <a:chOff x="11821" y="988965"/>
            <a:chExt cx="9132179" cy="304800"/>
          </a:xfrm>
        </p:grpSpPr>
        <p:sp>
          <p:nvSpPr>
            <p:cNvPr id="10" name="Rectangle 9"/>
            <p:cNvSpPr/>
            <p:nvPr/>
          </p:nvSpPr>
          <p:spPr>
            <a:xfrm>
              <a:off x="11821" y="992013"/>
              <a:ext cx="6781800" cy="3017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988965"/>
              <a:ext cx="22860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D457-AA4D-47A2-8473-12F6FA2EDDF9}" type="slidenum">
              <a:rPr lang="en-US" sz="1800">
                <a:solidFill>
                  <a:schemeClr val="bg1">
                    <a:lumMod val="65000"/>
                  </a:schemeClr>
                </a:solidFill>
              </a:rPr>
              <a:t>5</a:t>
            </a:fld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1EE2A2-A4DB-4511-B72B-5A575EA221B2}"/>
              </a:ext>
            </a:extLst>
          </p:cNvPr>
          <p:cNvSpPr txBox="1"/>
          <p:nvPr/>
        </p:nvSpPr>
        <p:spPr>
          <a:xfrm>
            <a:off x="352181" y="1396737"/>
            <a:ext cx="8427814" cy="754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C8D32-05E8-4D18-81FF-43C01ECC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65" y="1773763"/>
            <a:ext cx="6674320" cy="34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502358"/>
            <a:ext cx="8435545" cy="99417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Thank you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D457-AA4D-47A2-8473-12F6FA2EDDF9}" type="slidenum">
              <a:rPr lang="en-US" sz="1350"/>
              <a:t>6</a:t>
            </a:fld>
            <a:endParaRPr lang="en-US" sz="135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97923" y="1586224"/>
            <a:ext cx="7348152" cy="82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Questions / Comments?</a:t>
            </a:r>
          </a:p>
        </p:txBody>
      </p:sp>
    </p:spTree>
    <p:extLst>
      <p:ext uri="{BB962C8B-B14F-4D97-AF65-F5344CB8AC3E}">
        <p14:creationId xmlns:p14="http://schemas.microsoft.com/office/powerpoint/2010/main" val="144890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17066</TotalTime>
  <Words>229</Words>
  <Application>Microsoft Office PowerPoint</Application>
  <PresentationFormat>On-screen Show (4:3)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Calibri Light</vt:lpstr>
      <vt:lpstr>Lucida Sans</vt:lpstr>
      <vt:lpstr>Office Theme</vt:lpstr>
      <vt:lpstr> Newton’s IZ Funds Cash Payment Recipient  Proposed Amendments to  Inclusionary Zoning Ordinance: Section 5.11.5(E)   Public Hearing - ZAP Meeting September 12, 2022 </vt:lpstr>
      <vt:lpstr>Purpose &amp; Background</vt:lpstr>
      <vt:lpstr>Proposed Amendment </vt:lpstr>
      <vt:lpstr>Proposed Text Revision to Section 5.11.5 (E) </vt:lpstr>
      <vt:lpstr>Proposed Text Revision to Section 5.11.5 (E)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 ANNUAL ACTION PLAN</dc:title>
  <dc:creator>Kathleen</dc:creator>
  <cp:lastModifiedBy>Eamon Bencivengo</cp:lastModifiedBy>
  <cp:revision>368</cp:revision>
  <cp:lastPrinted>2019-04-02T21:12:29Z</cp:lastPrinted>
  <dcterms:created xsi:type="dcterms:W3CDTF">2019-03-01T19:42:10Z</dcterms:created>
  <dcterms:modified xsi:type="dcterms:W3CDTF">2022-09-12T20:16:34Z</dcterms:modified>
</cp:coreProperties>
</file>