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45" autoAdjust="0"/>
    <p:restoredTop sz="94648" autoAdjust="0"/>
  </p:normalViewPr>
  <p:slideViewPr>
    <p:cSldViewPr snapToGrid="0">
      <p:cViewPr varScale="1">
        <p:scale>
          <a:sx n="106" d="100"/>
          <a:sy n="106" d="100"/>
        </p:scale>
        <p:origin x="21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4/12/23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7062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90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62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7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 anchor="b"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6700" y="0"/>
            <a:ext cx="403860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5300" y="0"/>
            <a:ext cx="4076701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D815C-8BF3-4ECF-A945-A2A7C2983AF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6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286000"/>
            <a:ext cx="50673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D940D-6D44-4DF9-9322-B4B11F7EDCD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93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708659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/>
          </a:bodyPr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endParaRPr lang="en-US" sz="6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75868"/>
            <a:ext cx="5945393" cy="110833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533900"/>
            <a:ext cx="7086598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86600" y="0"/>
            <a:ext cx="510540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86598" y="4533900"/>
            <a:ext cx="510540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15784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7" y="996950"/>
            <a:ext cx="2384425" cy="494665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2650" y="996950"/>
            <a:ext cx="8367713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12192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-2"/>
            <a:ext cx="11014364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algn="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963" y="4089656"/>
            <a:ext cx="8950035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algn="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4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1863" y="1695450"/>
            <a:ext cx="10328275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43D59024-D21F-46A9-B65B-C9166E4E30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46083" y="2339390"/>
            <a:ext cx="2075688" cy="207568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23">
            <a:extLst>
              <a:ext uri="{FF2B5EF4-FFF2-40B4-BE49-F238E27FC236}">
                <a16:creationId xmlns:a16="http://schemas.microsoft.com/office/drawing/2014/main" id="{C929A99D-6C0C-468B-854A-FF1CC91260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20384" y="2339390"/>
            <a:ext cx="2075688" cy="2075688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23">
            <a:extLst>
              <a:ext uri="{FF2B5EF4-FFF2-40B4-BE49-F238E27FC236}">
                <a16:creationId xmlns:a16="http://schemas.microsoft.com/office/drawing/2014/main" id="{60F12D74-CCEB-4CE6-A979-072265047F7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94685" y="2339390"/>
            <a:ext cx="2075688" cy="2075688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23">
            <a:extLst>
              <a:ext uri="{FF2B5EF4-FFF2-40B4-BE49-F238E27FC236}">
                <a16:creationId xmlns:a16="http://schemas.microsoft.com/office/drawing/2014/main" id="{6A481ED4-1444-4E48-A31E-B2624CF536E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070228" y="2339390"/>
            <a:ext cx="2075688" cy="2075688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1FCF4CD5-BF81-4AEB-BE4A-D07274F666E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46083" y="4628543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20" baseline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68146790-CD56-4671-AD13-89B30FAF556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46083" y="4934031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 spc="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305877BA-4DF5-499D-9288-3956FC9B1BC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0384" y="4628543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20" baseline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22E6E064-1B6D-455F-98A9-1A851E3FE16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20384" y="4934031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 spc="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Text Placeholder 28">
            <a:extLst>
              <a:ext uri="{FF2B5EF4-FFF2-40B4-BE49-F238E27FC236}">
                <a16:creationId xmlns:a16="http://schemas.microsoft.com/office/drawing/2014/main" id="{76F0A93D-9B44-4CF6-87AF-4B5200AF2C6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94685" y="4628543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20" baseline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28">
            <a:extLst>
              <a:ext uri="{FF2B5EF4-FFF2-40B4-BE49-F238E27FC236}">
                <a16:creationId xmlns:a16="http://schemas.microsoft.com/office/drawing/2014/main" id="{550B9205-0F01-47B9-9C79-42EB1E22C9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94685" y="4934031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 spc="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Text Placeholder 28">
            <a:extLst>
              <a:ext uri="{FF2B5EF4-FFF2-40B4-BE49-F238E27FC236}">
                <a16:creationId xmlns:a16="http://schemas.microsoft.com/office/drawing/2014/main" id="{8FC1F3E1-C69F-4835-A5CD-929BD175AF1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70228" y="4628543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20" baseline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8">
            <a:extLst>
              <a:ext uri="{FF2B5EF4-FFF2-40B4-BE49-F238E27FC236}">
                <a16:creationId xmlns:a16="http://schemas.microsoft.com/office/drawing/2014/main" id="{457972FF-3484-4C00-A636-0F208F816C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070228" y="4934031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 spc="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736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365124"/>
            <a:ext cx="10552176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984248"/>
            <a:ext cx="10552176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3448" y="6355080"/>
            <a:ext cx="4352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168" y="6356350"/>
            <a:ext cx="483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z="1050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5992" y="6356350"/>
            <a:ext cx="630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8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F2FEA60-F900-4C56-9486-48EA3092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/>
          <a:p>
            <a:r>
              <a:rPr lang="en-US" dirty="0"/>
              <a:t>Proposed Amendment re: Cemetery</a:t>
            </a:r>
          </a:p>
        </p:txBody>
      </p:sp>
      <p:pic>
        <p:nvPicPr>
          <p:cNvPr id="8" name="Picture Placeholder 7" descr="A picture containing mountain, sky, outdoor, nature">
            <a:extLst>
              <a:ext uri="{FF2B5EF4-FFF2-40B4-BE49-F238E27FC236}">
                <a16:creationId xmlns:a16="http://schemas.microsoft.com/office/drawing/2014/main" id="{7B7F6341-D9BE-4D3C-92A1-37FAA11DE63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286000"/>
            <a:ext cx="5067300" cy="4572000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DA17F-F303-4811-96C4-AD8A09AB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r>
              <a:rPr lang="en-US" dirty="0"/>
              <a:t>Tree Ordinance proposed amendment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B6583FE-B653-4C01-9ADF-EC8514A0B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7300" y="2286000"/>
            <a:ext cx="6923531" cy="4435475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Add a new subsection to 21-85. Tree replacement.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Cemeteries exempt: this Section 21-85 shall not apply to protected trees that are removed in a cemetery for the purpose of creating burial plots if the following criteria is met:</a:t>
            </a:r>
          </a:p>
          <a:p>
            <a:pPr marL="457200"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  The cemetery submits a tree management plan that is approved by the Tree Warden;</a:t>
            </a:r>
          </a:p>
          <a:p>
            <a:pPr marL="457200"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2.  The cemetery complies with the approved tree management plan; and</a:t>
            </a:r>
          </a:p>
          <a:p>
            <a:pPr marL="457200"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3.  The cemetery employs a certified arborist on its staff.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If at any time the Tree Warden determines that the cemetery has failed to follow the approved tree management plan or employ a certified arborist, the cemetery shall be required to comply with this Section 21-85.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8B9AF-847F-4250-A53B-82D9036A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44D815C-8BF3-4ECF-A945-A2A7C2983AF9}" type="slidenum">
              <a:rPr lang="en-US" noProof="0" smtClean="0"/>
              <a:pPr lvl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4753820"/>
      </p:ext>
    </p:extLst>
  </p:cSld>
  <p:clrMapOvr>
    <a:masterClrMapping/>
  </p:clrMapOvr>
</p:sld>
</file>

<file path=ppt/theme/theme1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59152A6-D9F2-46C7-B217-D613495E7A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1F2201-AEB8-4954-A8CB-3AC4242CC7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A742F3-D2BE-4CC5-9066-2DB838FE2FFD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Calibri</vt:lpstr>
      <vt:lpstr>ColorBlockVTI</vt:lpstr>
      <vt:lpstr>Proposed Amendment re: Cemetery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2021-05-05T19:03:05Z</dcterms:created>
  <dcterms:modified xsi:type="dcterms:W3CDTF">2023-04-12T21:25:17Z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