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4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0CA5661-8196-4EB8-B538-67D297DE0E1C}" type="datetimeFigureOut">
              <a:rPr lang="en-US" smtClean="0"/>
              <a:t>3/5/2014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EA6B06A-52EF-4D46-A3E2-AC99C658260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A5661-8196-4EB8-B538-67D297DE0E1C}"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A5661-8196-4EB8-B538-67D297DE0E1C}"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A5661-8196-4EB8-B538-67D297DE0E1C}"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CA5661-8196-4EB8-B538-67D297DE0E1C}"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EA6B06A-52EF-4D46-A3E2-AC99C658260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CA5661-8196-4EB8-B538-67D297DE0E1C}"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CA5661-8196-4EB8-B538-67D297DE0E1C}"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CA5661-8196-4EB8-B538-67D297DE0E1C}"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A5661-8196-4EB8-B538-67D297DE0E1C}"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CA5661-8196-4EB8-B538-67D297DE0E1C}"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CA5661-8196-4EB8-B538-67D297DE0E1C}"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6B06A-52EF-4D46-A3E2-AC99C65826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CA5661-8196-4EB8-B538-67D297DE0E1C}" type="datetimeFigureOut">
              <a:rPr lang="en-US" smtClean="0"/>
              <a:t>3/5/2014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A6B06A-52EF-4D46-A3E2-AC99C658260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Carr School Update</a:t>
            </a:r>
            <a:endParaRPr lang="en-US" dirty="0"/>
          </a:p>
        </p:txBody>
      </p:sp>
      <p:sp>
        <p:nvSpPr>
          <p:cNvPr id="7" name="Subtitle 6"/>
          <p:cNvSpPr>
            <a:spLocks noGrp="1"/>
          </p:cNvSpPr>
          <p:nvPr>
            <p:ph type="subTitle" idx="1"/>
          </p:nvPr>
        </p:nvSpPr>
        <p:spPr/>
        <p:txBody>
          <a:bodyPr/>
          <a:lstStyle/>
          <a:p>
            <a:r>
              <a:rPr lang="en-US" dirty="0" smtClean="0"/>
              <a:t>3/5/14</a:t>
            </a:r>
            <a:endParaRPr lang="en-US" dirty="0"/>
          </a:p>
        </p:txBody>
      </p:sp>
      <p:pic>
        <p:nvPicPr>
          <p:cNvPr id="1028" name="Picture 4" descr="F:\Week of 2.17.14\IMG_39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638" y="-5348288"/>
            <a:ext cx="2340864" cy="17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0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Elevator and Classroom Additions</a:t>
            </a:r>
            <a:endParaRPr lang="en-US" dirty="0"/>
          </a:p>
        </p:txBody>
      </p:sp>
      <p:pic>
        <p:nvPicPr>
          <p:cNvPr id="5" name="Picture 2" descr="F:\Week of 2.17.14\IMG_3956.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bwMode="auto">
          <a:xfrm>
            <a:off x="1926336" y="22829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Autofit/>
          </a:bodyPr>
          <a:lstStyle/>
          <a:p>
            <a:r>
              <a:rPr lang="en-US" dirty="0" smtClean="0"/>
              <a:t>Work is nearly complete. Containment to be removed in the coming weeks. Hourly checks on the space temperature have ensured proper environment for the masonry work. The elevator itself just arrived to the shop and will be on site within the week.</a:t>
            </a:r>
            <a:endParaRPr lang="en-US" dirty="0"/>
          </a:p>
        </p:txBody>
      </p:sp>
      <p:pic>
        <p:nvPicPr>
          <p:cNvPr id="6" name="Picture 3" descr="F:\Week of 2.17.14\IMG_39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936" y="22829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F:\Week of 2.17.14\IMG_39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2638" y="-5348288"/>
            <a:ext cx="2340864" cy="17556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Week of 2.17.14\IMG_39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336" y="46451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F:\Week of 2.17.14\IMG_39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2638" y="-5348288"/>
            <a:ext cx="2340864" cy="17556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Week of 2.17.14\IMG_39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5736" y="46451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0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pic>
        <p:nvPicPr>
          <p:cNvPr id="3075" name="Picture 3" descr="F:\Week of 2.17.14\IMG_4007.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736" y="23591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Autofit/>
          </a:bodyPr>
          <a:lstStyle/>
          <a:p>
            <a:r>
              <a:rPr lang="en-US" dirty="0" smtClean="0"/>
              <a:t>Windows are approximately 80% complete. Special care has been taken to ensure that the install is high quality, with an eye for air sealing and envelope integrity. </a:t>
            </a:r>
            <a:endParaRPr lang="en-US" dirty="0"/>
          </a:p>
        </p:txBody>
      </p:sp>
      <p:pic>
        <p:nvPicPr>
          <p:cNvPr id="3076" name="Picture 4" descr="F:\Week of 2.17.14\IMG_4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771595" y="4762195"/>
            <a:ext cx="1872691" cy="1404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descr="F:\Week of 2.17.14\IMG_4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0536" y="23591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8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Systems</a:t>
            </a:r>
            <a:endParaRPr lang="en-US" dirty="0"/>
          </a:p>
        </p:txBody>
      </p:sp>
      <p:sp>
        <p:nvSpPr>
          <p:cNvPr id="4" name="Text Placeholder 3"/>
          <p:cNvSpPr>
            <a:spLocks noGrp="1"/>
          </p:cNvSpPr>
          <p:nvPr>
            <p:ph type="body" sz="half" idx="2"/>
          </p:nvPr>
        </p:nvSpPr>
        <p:spPr/>
        <p:txBody>
          <a:bodyPr>
            <a:noAutofit/>
          </a:bodyPr>
          <a:lstStyle/>
          <a:p>
            <a:r>
              <a:rPr lang="en-US" dirty="0" smtClean="0"/>
              <a:t>Most of the HVAC work is complete. A few more air handlers to be installed, some small things to button up, and in about 4 weeks we’ll be firing up the new high efficiency condensing boilers. </a:t>
            </a:r>
            <a:endParaRPr lang="en-US" dirty="0"/>
          </a:p>
        </p:txBody>
      </p:sp>
      <p:pic>
        <p:nvPicPr>
          <p:cNvPr id="4099" name="Picture 3" descr="F:\Week of 2.17.14\IMG_40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5736" y="2130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F:\Week of 2.17.14\IMG_4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736" y="4035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descr="F:\Week of 2.17.14\IMG_39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336" y="4035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F:\Week of 2.17.14\IMG_39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336" y="2130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3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 Plumbing, Sprinkler, and Data</a:t>
            </a:r>
            <a:endParaRPr lang="en-US" dirty="0"/>
          </a:p>
        </p:txBody>
      </p:sp>
      <p:pic>
        <p:nvPicPr>
          <p:cNvPr id="5122" name="Picture 2" descr="F:\Week of 2.17.14\IMG_4091.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bwMode="auto">
          <a:xfrm>
            <a:off x="1926336" y="2130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Autofit/>
          </a:bodyPr>
          <a:lstStyle/>
          <a:p>
            <a:r>
              <a:rPr lang="en-US" dirty="0" smtClean="0"/>
              <a:t>All interior trade work is moving along quickly. Systems are mostly installed, and things like pressure testing, safety checks, and final wiring are underway.</a:t>
            </a:r>
            <a:endParaRPr lang="en-US" dirty="0"/>
          </a:p>
        </p:txBody>
      </p:sp>
      <p:pic>
        <p:nvPicPr>
          <p:cNvPr id="5123" name="Picture 3" descr="F:\Week of 2.17.14\IMG_4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5736" y="2130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F:\Week of 2.17.14\IMG_4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336" y="41879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5" name="Picture 5" descr="F:\Week of 2.17.14\IMG_40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5736" y="41879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9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Interior Finishes</a:t>
            </a:r>
            <a:endParaRPr lang="en-US" dirty="0"/>
          </a:p>
        </p:txBody>
      </p:sp>
      <p:pic>
        <p:nvPicPr>
          <p:cNvPr id="6146" name="Picture 2" descr="F:\Week of 2.17.14\IMG_4108.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bwMode="auto">
          <a:xfrm>
            <a:off x="1926336" y="2511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rmAutofit/>
          </a:bodyPr>
          <a:lstStyle/>
          <a:p>
            <a:r>
              <a:rPr lang="en-US" dirty="0" smtClean="0"/>
              <a:t>Almost all of the walls are closed up. Plastering is almost complete, and </a:t>
            </a:r>
            <a:r>
              <a:rPr lang="en-US" dirty="0" smtClean="0"/>
              <a:t>we’ve started painting. </a:t>
            </a:r>
            <a:endParaRPr lang="en-US" dirty="0"/>
          </a:p>
        </p:txBody>
      </p:sp>
      <p:pic>
        <p:nvPicPr>
          <p:cNvPr id="6147" name="Picture 3" descr="F:\Week of 2.17.14\IMG_39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936" y="25115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F:\Week of 2.17.14\IMG_40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645152"/>
            <a:ext cx="2340864"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2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TotalTime>
  <Words>186</Words>
  <Application>Microsoft Office PowerPoint</Application>
  <PresentationFormat>On-screen Show (4:3)</PresentationFormat>
  <Paragraphs>12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Carr School Update</vt:lpstr>
      <vt:lpstr>Elevator and Classroom Additions</vt:lpstr>
      <vt:lpstr>Windows</vt:lpstr>
      <vt:lpstr>Mechanical Systems</vt:lpstr>
      <vt:lpstr>Electrical, Plumbing, Sprinkler, and Data</vt:lpstr>
      <vt:lpstr>Interior Finishes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 School Update</dc:title>
  <dc:creator>Snout</dc:creator>
  <cp:lastModifiedBy> </cp:lastModifiedBy>
  <cp:revision>11</cp:revision>
  <dcterms:created xsi:type="dcterms:W3CDTF">2014-02-28T21:29:05Z</dcterms:created>
  <dcterms:modified xsi:type="dcterms:W3CDTF">2014-03-05T17:47:30Z</dcterms:modified>
</cp:coreProperties>
</file>