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83C6-7505-4D62-BB07-D6DC1A154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B7132-E4B5-4913-B0EC-EE24B2916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AD2B-4A64-4664-BFA4-AC2E392E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C389B-C277-4FDB-BD07-1CBB44E5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F752E-7A62-488F-8418-07B9CFA9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6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2A5D-467C-4729-97B3-4645B7B9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2F4E8-E2C0-4E1A-9B3A-1E3A81B70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F09D7-2EF1-451D-B68B-E67FA8A0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2223-65C4-4A56-A143-59B4900E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6F6CC-4D93-4E9C-BB7D-C2182D44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A042D-E456-43DB-9689-6E4D629D1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BBF12-4F97-40C9-9A6A-E8921A66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0E92-6D58-494D-837E-800E88AF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CBC5-3D4E-428B-BC55-C831F0C6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D6792-9D3B-4C6B-B446-501D8197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A527-6B7A-4CF1-B895-3037AC9D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1341-1632-4D3E-BD21-1EC4FB16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053B1-B238-44D9-906A-0C4CDF2F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13EF-4BBD-46ED-BC9A-22A2762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010C-6CC9-4A68-BAA8-C7042346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0DF3-0365-46DF-9022-14B54D05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23764-6069-40C6-8DD0-B48074189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31840-DA1D-4BF6-8DA7-D24EF3FA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65A6B-D7D3-4587-B611-AE34B936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5311-1686-4AFF-85C5-9A9F58D5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28E4-760E-437B-A644-6D53C4DD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45EAD-8D5C-4242-861F-E41C1E4BD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33A13-9341-4F95-BE7E-6738096D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DE2FE-E8C8-49E1-931A-81F796B4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D96D-9B3F-49A3-B254-DB864130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E7BD4-33A5-46BF-B155-80471870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36B8-CE5A-4267-A665-BE9EBB52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28542-55C8-4A1A-8C29-6F914ED4E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D731D-DD0D-4026-BA58-A6BCEC65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194CC-85B0-4410-B6B7-0CB237562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771BF-3349-4F8A-A1EE-8D2044E05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6B31E-07E5-4D14-9297-C56C7B61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49C73-DD7E-4473-8F5C-E2D0F4A3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F1072-A0D7-476E-BD32-6D15AE37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3B01-AB16-479B-93DC-F4569D03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9F78F-71EC-4590-8CAD-1671440E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E603C-E2E5-4A09-9592-1A33324B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BDCA9-976C-48FE-BFE2-46BE2D3B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CCD32-8AAB-4D61-BDBA-6B9468AD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BCCDA-5579-44F8-892A-482E7EDA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8BDA7-A731-48C2-A47A-7B03E4DA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1EAD4-7EC8-4B79-BC8E-93017E72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DB48-85AE-4EF2-B20E-B7212E0C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71E16-138B-4EDA-8AFE-1F9BF24FF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09871-36C4-40E5-B703-3CDF466C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07B0A-B1C2-4FB3-90CC-C980DD75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86B27-B5E4-406E-8B83-219AC77A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7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2C64-4C10-4876-B9BF-D6F6911D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5F37D-CBE0-4B28-9536-6CD5969DA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A6929-BD57-4F91-941E-F0A54E46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43FB0-ADE8-4CB3-A21A-B10DA177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75588-B220-438E-B075-328FFF45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445A2-CE9F-4158-873B-D6801042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155E6-8354-49FE-99C5-C274B32E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0E619-0FF7-4CA7-88C3-70D099BD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4A783-C862-4C39-A564-8AA7A1AEB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590A-1C1A-436C-811F-483B34D8697C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57D39-4A5A-4217-91E4-CCE84494A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932C-F025-4817-ACF1-5938C8203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A9DA-4BD4-4213-82AE-BF51D9EF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01AEF5-480A-4559-9519-1F574F062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 dirty="0"/>
              <a:t>Transportation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99CE750-90D0-4FD1-B20E-1D28CC73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/>
              <a:t>1149-1151 Walnut Street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4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07F4-6BAB-4D99-8017-1E2AD22B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u="sng" dirty="0"/>
              <a:t>Existing Parking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B127D-C5B8-43A8-8459-99BD117C6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The site currently features parking for 24 cars, accessible via two curb cuts on Walnut Street.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11 spaces are front-loaded along the façade of 1141 and 1151 Walnut, and another 13 spaces are in a parking lot in the rear of 1149 Walnut.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All spaces are non-conforming.</a:t>
            </a:r>
          </a:p>
          <a:p>
            <a:pPr marL="57150"/>
            <a:r>
              <a:rPr lang="en-US" sz="1700" dirty="0"/>
              <a:t> </a:t>
            </a:r>
          </a:p>
          <a:p>
            <a:pPr marL="57150"/>
            <a:endParaRPr lang="en-US" sz="1700" strike="sngStrike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BBC0DBBF-2345-46E4-A9F4-9CC99358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" b="-258"/>
          <a:stretch/>
        </p:blipFill>
        <p:spPr>
          <a:xfrm>
            <a:off x="3262780" y="-178461"/>
            <a:ext cx="8929220" cy="7036461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494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8FD4877-0226-46E3-838D-B957649D0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r="2673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3" name="Freeform: Shape 2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07F4-6BAB-4D99-8017-1E2AD22B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u="sng"/>
              <a:t>Vehicle Parking</a:t>
            </a:r>
            <a:br>
              <a:rPr lang="en-US" sz="2800" b="1"/>
            </a:br>
            <a:endParaRPr lang="en-US" sz="2800" b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B127D-C5B8-43A8-8459-99BD117C6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The Project will feature 23 assigned parking spaces and two short-term parking spaces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All spaces will be charged separately from the apartment</a:t>
            </a:r>
            <a:r>
              <a:rPr lang="en-US" sz="1400" strike="sngStrike" dirty="0"/>
              <a:t>s</a:t>
            </a:r>
            <a:r>
              <a:rPr lang="en-US" sz="1400" dirty="0"/>
              <a:t> and retail rents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All parking to be covered, surface-level parking accessible via existing curb cut from Walnut Street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7 of the 23 assigned spaces are dimensioned for compact cars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1 of the spaces will be handicapped accessible and at least 1 will be electric car charge ready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400" dirty="0"/>
              <a:t>The infill of one of the existing curb cuts on Walnut Street will create two additional street parking spaces</a:t>
            </a:r>
          </a:p>
        </p:txBody>
      </p:sp>
    </p:spTree>
    <p:extLst>
      <p:ext uri="{BB962C8B-B14F-4D97-AF65-F5344CB8AC3E}">
        <p14:creationId xmlns:p14="http://schemas.microsoft.com/office/powerpoint/2010/main" val="314293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07F4-6BAB-4D99-8017-1E2AD22B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u="sng" dirty="0"/>
              <a:t>Bicycle Parking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B127D-C5B8-43A8-8459-99BD117C6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The Project will feature a 228 square foot bicycle storage room adjacent to the covered parking level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This space should store approximately 25-30 bicycles.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F4BD91-0638-4FF8-BC49-91EC3A107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9304" y="351794"/>
            <a:ext cx="7072347" cy="6423127"/>
          </a:xfrm>
        </p:spPr>
      </p:pic>
    </p:spTree>
    <p:extLst>
      <p:ext uri="{BB962C8B-B14F-4D97-AF65-F5344CB8AC3E}">
        <p14:creationId xmlns:p14="http://schemas.microsoft.com/office/powerpoint/2010/main" val="58726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lose up of a road&#10;&#10;Description automatically generated">
            <a:extLst>
              <a:ext uri="{FF2B5EF4-FFF2-40B4-BE49-F238E27FC236}">
                <a16:creationId xmlns:a16="http://schemas.microsoft.com/office/drawing/2014/main" id="{9D192902-8FCD-4926-98A7-5501B895E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r="11280" b="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5" name="Freeform: Shape 1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07F4-6BAB-4D99-8017-1E2AD22B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u="sng" dirty="0"/>
              <a:t>MBTA - Green Line</a:t>
            </a:r>
            <a:br>
              <a:rPr lang="en-US" sz="2800" b="1" u="sng" dirty="0"/>
            </a:br>
            <a:endParaRPr lang="en-US" sz="2800" b="1" dirty="0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6B2A2E-EEEF-45C8-8188-7D84EC84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600" dirty="0"/>
              <a:t>The entrance to the Newton Highlands stop of the Green Line D Train is approximately 190 feet from the Project’s residential entrance on Walnut Street.</a:t>
            </a:r>
          </a:p>
          <a:p>
            <a:r>
              <a:rPr lang="en-US" sz="1600" dirty="0"/>
              <a:t>The D Train runs eastbound to Downtown Boston and westbound to Riverside</a:t>
            </a:r>
          </a:p>
          <a:p>
            <a:r>
              <a:rPr lang="en-US" sz="1600" dirty="0"/>
              <a:t>Weekdays during peak service, trains arrive every 6 minutes, and off-peak or weekend service, every 8-13 minutes.</a:t>
            </a:r>
          </a:p>
          <a:p>
            <a:r>
              <a:rPr lang="en-US" sz="1600" dirty="0"/>
              <a:t>It is anticipated that many of the residents will utilize the Green Line as their primary means of commuting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30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road&#10;&#10;Description automatically generated">
            <a:extLst>
              <a:ext uri="{FF2B5EF4-FFF2-40B4-BE49-F238E27FC236}">
                <a16:creationId xmlns:a16="http://schemas.microsoft.com/office/drawing/2014/main" id="{4CB8B0AD-CD8E-48F1-A6F0-65B835E17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t="-1" r="22444" b="-1"/>
          <a:stretch/>
        </p:blipFill>
        <p:spPr>
          <a:xfrm>
            <a:off x="3242693" y="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407F4-6BAB-4D99-8017-1E2AD22B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u="sng" dirty="0"/>
              <a:t>MBTA - Bus Route 59 AND SHUTTLES</a:t>
            </a:r>
            <a:br>
              <a:rPr lang="en-US" sz="2800" b="1" u="sng" dirty="0"/>
            </a:br>
            <a:endParaRPr lang="en-US" sz="2800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26B2A2E-EEEF-45C8-8188-7D84EC84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500" dirty="0"/>
              <a:t>The MBTA 59 bus runs from Needham Junction to Watertown Square</a:t>
            </a:r>
          </a:p>
          <a:p>
            <a:r>
              <a:rPr lang="en-US" sz="1500" dirty="0"/>
              <a:t>The 59 bus stop is located at the corner of Lincoln Street and Walnut Street, approximately 193 feet from the Projects residential entrance on Walnut Street.</a:t>
            </a:r>
          </a:p>
          <a:p>
            <a:r>
              <a:rPr lang="en-US" sz="1500" dirty="0"/>
              <a:t>Northland shuttle is anticipated to Needham Street</a:t>
            </a:r>
          </a:p>
          <a:p>
            <a:r>
              <a:rPr lang="en-US" sz="1500" dirty="0"/>
              <a:t>Wells Ave shuttle is anticipated.</a:t>
            </a:r>
          </a:p>
        </p:txBody>
      </p:sp>
    </p:spTree>
    <p:extLst>
      <p:ext uri="{BB962C8B-B14F-4D97-AF65-F5344CB8AC3E}">
        <p14:creationId xmlns:p14="http://schemas.microsoft.com/office/powerpoint/2010/main" val="32701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2181D-BCD9-44A1-B8FB-171821FC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/>
              <a:t>Administrative Management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C7E1-1D74-44F8-A824-94D4372F2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Upon project completion, the Property Management Company's (C. Talanian Realty) Property Manager will serve as Transportation Coordinator</a:t>
            </a:r>
          </a:p>
          <a:p>
            <a:r>
              <a:rPr lang="en-US" sz="2200" dirty="0"/>
              <a:t>A TDM disclosure, MBTA and rideshare information will be featured in a resident welcome packet to new residents</a:t>
            </a:r>
          </a:p>
          <a:p>
            <a:r>
              <a:rPr lang="en-US" sz="2200" dirty="0"/>
              <a:t>A management operated “ride board” featuring carpool and MBTA information will be presented in the residential lobby</a:t>
            </a:r>
          </a:p>
          <a:p>
            <a:r>
              <a:rPr lang="en-US" sz="2200" dirty="0"/>
              <a:t>Subsidizing MBTA passes for renters who don’t own a car is an option </a:t>
            </a:r>
            <a:r>
              <a:rPr lang="en-US" sz="2200"/>
              <a:t>currently under review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864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401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Transportation Management</vt:lpstr>
      <vt:lpstr>Existing Parking </vt:lpstr>
      <vt:lpstr>Vehicle Parking </vt:lpstr>
      <vt:lpstr>Bicycle Parking </vt:lpstr>
      <vt:lpstr>MBTA - Green Line </vt:lpstr>
      <vt:lpstr>MBTA - Bus Route 59 AND SHUTTLES </vt:lpstr>
      <vt:lpstr>Administrative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Management</dc:title>
  <dc:creator>Chris Talanian</dc:creator>
  <cp:lastModifiedBy>AJS</cp:lastModifiedBy>
  <cp:revision>11</cp:revision>
  <dcterms:created xsi:type="dcterms:W3CDTF">2020-09-08T14:03:31Z</dcterms:created>
  <dcterms:modified xsi:type="dcterms:W3CDTF">2020-10-13T14:52:03Z</dcterms:modified>
</cp:coreProperties>
</file>