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F596-D258-41C0-A970-C34CA163309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AB5E-8E0A-4A7D-8F64-9D72D7C44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3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F596-D258-41C0-A970-C34CA163309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AB5E-8E0A-4A7D-8F64-9D72D7C44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3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F596-D258-41C0-A970-C34CA163309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AB5E-8E0A-4A7D-8F64-9D72D7C44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9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F596-D258-41C0-A970-C34CA163309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AB5E-8E0A-4A7D-8F64-9D72D7C44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6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F596-D258-41C0-A970-C34CA163309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AB5E-8E0A-4A7D-8F64-9D72D7C44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7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F596-D258-41C0-A970-C34CA163309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AB5E-8E0A-4A7D-8F64-9D72D7C44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0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F596-D258-41C0-A970-C34CA163309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AB5E-8E0A-4A7D-8F64-9D72D7C44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3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F596-D258-41C0-A970-C34CA163309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AB5E-8E0A-4A7D-8F64-9D72D7C44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9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F596-D258-41C0-A970-C34CA163309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AB5E-8E0A-4A7D-8F64-9D72D7C44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7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F596-D258-41C0-A970-C34CA163309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AB5E-8E0A-4A7D-8F64-9D72D7C44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1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F596-D258-41C0-A970-C34CA163309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AB5E-8E0A-4A7D-8F64-9D72D7C44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4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AF596-D258-41C0-A970-C34CA163309D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9AB5E-8E0A-4A7D-8F64-9D72D7C44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2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8 Sumner REVISED 9.10.15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14501" r="25000" b="4610"/>
          <a:stretch/>
        </p:blipFill>
        <p:spPr>
          <a:xfrm>
            <a:off x="838200" y="457200"/>
            <a:ext cx="6862992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4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 Sumner REVISED 9.10.15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04" t="16267" r="17037" b="3903"/>
          <a:stretch/>
        </p:blipFill>
        <p:spPr>
          <a:xfrm>
            <a:off x="152400" y="228599"/>
            <a:ext cx="8839200" cy="5756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33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 Sumner REVISED 9.10.15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2" t="15561" r="16852" b="2845"/>
          <a:stretch/>
        </p:blipFill>
        <p:spPr>
          <a:xfrm>
            <a:off x="152400" y="152400"/>
            <a:ext cx="8890001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7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 Sumner REVISED 9.10.15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0" t="15756" r="16930" b="4084"/>
          <a:stretch/>
        </p:blipFill>
        <p:spPr>
          <a:xfrm>
            <a:off x="143718" y="304800"/>
            <a:ext cx="8847881" cy="5737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02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 Sumner REVISED 9.10.15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55" t="15414" r="16961" b="3460"/>
          <a:stretch/>
        </p:blipFill>
        <p:spPr>
          <a:xfrm>
            <a:off x="136968" y="152400"/>
            <a:ext cx="8923338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28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 Sumner REVISED 9.10.15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54" t="15896" r="16836" b="3702"/>
          <a:stretch/>
        </p:blipFill>
        <p:spPr>
          <a:xfrm>
            <a:off x="179406" y="124427"/>
            <a:ext cx="8964593" cy="583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13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 Sumner REVISED 9.10.15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0" t="16378" r="17215" b="2495"/>
          <a:stretch/>
        </p:blipFill>
        <p:spPr>
          <a:xfrm>
            <a:off x="76200" y="176447"/>
            <a:ext cx="9067799" cy="603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1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 </cp:lastModifiedBy>
  <cp:revision>3</cp:revision>
  <dcterms:created xsi:type="dcterms:W3CDTF">2015-09-09T21:52:27Z</dcterms:created>
  <dcterms:modified xsi:type="dcterms:W3CDTF">2015-09-10T20:50:14Z</dcterms:modified>
</cp:coreProperties>
</file>