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6" r:id="rId3"/>
    <p:sldId id="261" r:id="rId4"/>
    <p:sldId id="260" r:id="rId5"/>
    <p:sldId id="301" r:id="rId6"/>
    <p:sldId id="302" r:id="rId7"/>
    <p:sldId id="267" r:id="rId8"/>
    <p:sldId id="292" r:id="rId9"/>
    <p:sldId id="297" r:id="rId10"/>
    <p:sldId id="289" r:id="rId11"/>
    <p:sldId id="269" r:id="rId12"/>
    <p:sldId id="295" r:id="rId13"/>
    <p:sldId id="304" r:id="rId14"/>
    <p:sldId id="303" r:id="rId15"/>
    <p:sldId id="257" r:id="rId16"/>
    <p:sldId id="281" r:id="rId17"/>
    <p:sldId id="268" r:id="rId18"/>
    <p:sldId id="276" r:id="rId19"/>
    <p:sldId id="277" r:id="rId20"/>
    <p:sldId id="300" r:id="rId21"/>
    <p:sldId id="299" r:id="rId22"/>
    <p:sldId id="298" r:id="rId23"/>
    <p:sldId id="293" r:id="rId24"/>
    <p:sldId id="287" r:id="rId25"/>
    <p:sldId id="258" r:id="rId26"/>
    <p:sldId id="271" r:id="rId27"/>
    <p:sldId id="294" r:id="rId28"/>
    <p:sldId id="274" r:id="rId2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255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34" autoAdjust="0"/>
    <p:restoredTop sz="94848" autoAdjust="0"/>
  </p:normalViewPr>
  <p:slideViewPr>
    <p:cSldViewPr snapToGrid="0">
      <p:cViewPr>
        <p:scale>
          <a:sx n="89" d="100"/>
          <a:sy n="89" d="100"/>
        </p:scale>
        <p:origin x="-34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hebert_g\My%20Documents\Newton%20Riverside%20Proposal\Grove%20at%20Riverside%20Comps%20and%20Charts%20wo%20Option%20F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hebert_g\My%20Documents\Newton%20Riverside%20Proposal\Grove%20at%20Riverside%20Comps%20and%20Charts%20wo%20Option%20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Sheet1!$D$19</c:f>
              <c:strCache>
                <c:ptCount val="1"/>
                <c:pt idx="0">
                  <c:v>Grove Street south of MBTA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-7.9576302266416554E-3"/>
                  <c:y val="6.68988460475819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7.891638727987152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313310982389719E-3"/>
                  <c:y val="-3.06616168995269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Sheet1!$E$16:$N$18</c:f>
              <c:multiLvlStrCache>
                <c:ptCount val="10"/>
                <c:lvl>
                  <c:pt idx="0">
                    <c:v>AM</c:v>
                  </c:pt>
                  <c:pt idx="1">
                    <c:v>PM</c:v>
                  </c:pt>
                  <c:pt idx="2">
                    <c:v>AM</c:v>
                  </c:pt>
                  <c:pt idx="3">
                    <c:v>PM</c:v>
                  </c:pt>
                  <c:pt idx="4">
                    <c:v>AM</c:v>
                  </c:pt>
                  <c:pt idx="5">
                    <c:v>PM</c:v>
                  </c:pt>
                  <c:pt idx="6">
                    <c:v>AM</c:v>
                  </c:pt>
                  <c:pt idx="7">
                    <c:v>PM</c:v>
                  </c:pt>
                  <c:pt idx="8">
                    <c:v>AM</c:v>
                  </c:pt>
                  <c:pt idx="9">
                    <c:v>PM</c:v>
                  </c:pt>
                </c:lvl>
                <c:lvl>
                  <c:pt idx="0">
                    <c:v>2012</c:v>
                  </c:pt>
                  <c:pt idx="2">
                    <c:v>2022 No-Build</c:v>
                  </c:pt>
                  <c:pt idx="4">
                    <c:v>2022 Build</c:v>
                  </c:pt>
                  <c:pt idx="6">
                    <c:v>2022 Mitigated Build Option A</c:v>
                  </c:pt>
                  <c:pt idx="8">
                    <c:v>2022 Mitigated Build Option B-2</c:v>
                  </c:pt>
                </c:lvl>
              </c:multiLvlStrCache>
            </c:multiLvlStrRef>
          </c:cat>
          <c:val>
            <c:numRef>
              <c:f>Sheet1!$E$19:$N$19</c:f>
              <c:numCache>
                <c:formatCode>General</c:formatCode>
                <c:ptCount val="10"/>
                <c:pt idx="0">
                  <c:v>1445</c:v>
                </c:pt>
                <c:pt idx="1">
                  <c:v>1520</c:v>
                </c:pt>
                <c:pt idx="2">
                  <c:v>1515</c:v>
                </c:pt>
                <c:pt idx="3">
                  <c:v>1590</c:v>
                </c:pt>
                <c:pt idx="4">
                  <c:v>1870</c:v>
                </c:pt>
                <c:pt idx="5">
                  <c:v>1990</c:v>
                </c:pt>
                <c:pt idx="6">
                  <c:v>1380</c:v>
                </c:pt>
                <c:pt idx="7">
                  <c:v>1580</c:v>
                </c:pt>
                <c:pt idx="8">
                  <c:v>1285</c:v>
                </c:pt>
                <c:pt idx="9">
                  <c:v>1350</c:v>
                </c:pt>
              </c:numCache>
            </c:numRef>
          </c:val>
        </c:ser>
        <c:ser>
          <c:idx val="1"/>
          <c:order val="1"/>
          <c:tx>
            <c:strRef>
              <c:f>Sheet1!$D$20</c:f>
              <c:strCache>
                <c:ptCount val="1"/>
                <c:pt idx="0">
                  <c:v>Grove Street north of MBTA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39932947169145E-2"/>
                  <c:y val="-6.68988460475822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6266219647794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9399329471691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518260692766587E-2"/>
                  <c:y val="-3.3452056836627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36160520157173E-2"/>
                  <c:y val="-3.3449423023790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7832774559742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4432520712995E-3"/>
                  <c:y val="-2.0069653814274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10461926820026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Sheet1!$E$16:$N$18</c:f>
              <c:multiLvlStrCache>
                <c:ptCount val="10"/>
                <c:lvl>
                  <c:pt idx="0">
                    <c:v>AM</c:v>
                  </c:pt>
                  <c:pt idx="1">
                    <c:v>PM</c:v>
                  </c:pt>
                  <c:pt idx="2">
                    <c:v>AM</c:v>
                  </c:pt>
                  <c:pt idx="3">
                    <c:v>PM</c:v>
                  </c:pt>
                  <c:pt idx="4">
                    <c:v>AM</c:v>
                  </c:pt>
                  <c:pt idx="5">
                    <c:v>PM</c:v>
                  </c:pt>
                  <c:pt idx="6">
                    <c:v>AM</c:v>
                  </c:pt>
                  <c:pt idx="7">
                    <c:v>PM</c:v>
                  </c:pt>
                  <c:pt idx="8">
                    <c:v>AM</c:v>
                  </c:pt>
                  <c:pt idx="9">
                    <c:v>PM</c:v>
                  </c:pt>
                </c:lvl>
                <c:lvl>
                  <c:pt idx="0">
                    <c:v>2012</c:v>
                  </c:pt>
                  <c:pt idx="2">
                    <c:v>2022 No-Build</c:v>
                  </c:pt>
                  <c:pt idx="4">
                    <c:v>2022 Build</c:v>
                  </c:pt>
                  <c:pt idx="6">
                    <c:v>2022 Mitigated Build Option A</c:v>
                  </c:pt>
                  <c:pt idx="8">
                    <c:v>2022 Mitigated Build Option B-2</c:v>
                  </c:pt>
                </c:lvl>
              </c:multiLvlStrCache>
            </c:multiLvlStrRef>
          </c:cat>
          <c:val>
            <c:numRef>
              <c:f>Sheet1!$E$20:$N$20</c:f>
              <c:numCache>
                <c:formatCode>General</c:formatCode>
                <c:ptCount val="10"/>
                <c:pt idx="0">
                  <c:v>1230</c:v>
                </c:pt>
                <c:pt idx="1">
                  <c:v>1265</c:v>
                </c:pt>
                <c:pt idx="2">
                  <c:v>1285</c:v>
                </c:pt>
                <c:pt idx="3">
                  <c:v>1320</c:v>
                </c:pt>
                <c:pt idx="4">
                  <c:v>1425</c:v>
                </c:pt>
                <c:pt idx="5">
                  <c:v>1490</c:v>
                </c:pt>
                <c:pt idx="6">
                  <c:v>1425</c:v>
                </c:pt>
                <c:pt idx="7">
                  <c:v>1490</c:v>
                </c:pt>
                <c:pt idx="8">
                  <c:v>1425</c:v>
                </c:pt>
                <c:pt idx="9">
                  <c:v>1490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13504"/>
        <c:axId val="11031680"/>
        <c:axId val="0"/>
      </c:bar3DChart>
      <c:catAx>
        <c:axId val="110135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031680"/>
        <c:crosses val="autoZero"/>
        <c:auto val="1"/>
        <c:lblAlgn val="ctr"/>
        <c:lblOffset val="100"/>
        <c:noMultiLvlLbl val="0"/>
      </c:catAx>
      <c:valAx>
        <c:axId val="11031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013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Sheet1!$S$21</c:f>
              <c:strCache>
                <c:ptCount val="1"/>
                <c:pt idx="0">
                  <c:v>Grove Street south of MBTA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8491759505305145E-2"/>
                  <c:y val="1.1992026718613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253662352008026"/>
                  <c:y val="6.3957878046524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Sheet1!$T$19:$Y$20</c:f>
              <c:strCache>
                <c:ptCount val="3"/>
                <c:pt idx="0">
                  <c:v>NO-BUILD </c:v>
                </c:pt>
                <c:pt idx="1">
                  <c:v>Option A  Difference</c:v>
                </c:pt>
                <c:pt idx="2">
                  <c:v>Option B-2 Difference</c:v>
                </c:pt>
              </c:strCache>
            </c:strRef>
          </c:cat>
          <c:val>
            <c:numRef>
              <c:f>Sheet1!$T$21:$Y$21</c:f>
              <c:numCache>
                <c:formatCode>#,##0</c:formatCode>
                <c:ptCount val="3"/>
                <c:pt idx="0">
                  <c:v>15111.349072512656</c:v>
                </c:pt>
                <c:pt idx="1">
                  <c:v>-705.68296795952665</c:v>
                </c:pt>
                <c:pt idx="2">
                  <c:v>-2287.3861720067462</c:v>
                </c:pt>
              </c:numCache>
            </c:numRef>
          </c:val>
        </c:ser>
        <c:ser>
          <c:idx val="1"/>
          <c:order val="1"/>
          <c:tx>
            <c:strRef>
              <c:f>Sheet1!$S$22</c:f>
              <c:strCache>
                <c:ptCount val="1"/>
                <c:pt idx="0">
                  <c:v>Grove Street north of MBTA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772881949259072E-2"/>
                  <c:y val="-7.99468447907548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Sheet1!$T$19:$Y$20</c:f>
              <c:strCache>
                <c:ptCount val="3"/>
                <c:pt idx="0">
                  <c:v>NO-BUILD </c:v>
                </c:pt>
                <c:pt idx="1">
                  <c:v>Option A  Difference</c:v>
                </c:pt>
                <c:pt idx="2">
                  <c:v>Option B-2 Difference</c:v>
                </c:pt>
              </c:strCache>
            </c:strRef>
          </c:cat>
          <c:val>
            <c:numRef>
              <c:f>Sheet1!$T$22:$Y$22</c:f>
              <c:numCache>
                <c:formatCode>#,##0</c:formatCode>
                <c:ptCount val="3"/>
                <c:pt idx="0">
                  <c:v>12677.95952782462</c:v>
                </c:pt>
                <c:pt idx="1">
                  <c:v>1508.7015177065778</c:v>
                </c:pt>
                <c:pt idx="2">
                  <c:v>1508.7015177065778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79040"/>
        <c:axId val="11084928"/>
        <c:axId val="0"/>
      </c:bar3DChart>
      <c:catAx>
        <c:axId val="11079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en-US"/>
          </a:p>
        </c:txPr>
        <c:crossAx val="11084928"/>
        <c:crosses val="autoZero"/>
        <c:auto val="1"/>
        <c:lblAlgn val="ctr"/>
        <c:lblOffset val="100"/>
        <c:noMultiLvlLbl val="0"/>
      </c:catAx>
      <c:valAx>
        <c:axId val="11084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10790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000" b="1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 b="1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22" tIns="48313" rIns="96622" bIns="4831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22" tIns="48313" rIns="96622" bIns="4831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90B7C853-F55F-432A-A803-87A92B72F467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22" tIns="48313" rIns="96622" bIns="4831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22" tIns="48313" rIns="96622" bIns="4831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FF27170-5A26-4997-B3C5-C74405AC9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08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80E8BF-7545-44F3-8F2C-C0C48E8FEA55}" type="datetimeFigureOut">
              <a:rPr lang="en-US"/>
              <a:pPr>
                <a:defRPr/>
              </a:pPr>
              <a:t>12/19/2012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D038A0-1FCB-4B86-9EF9-698D7D634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61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1B61B7-28F4-4804-B098-D861CFE3FC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284387-2527-401B-AD02-346BE4F75125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E6D926-3049-45D6-8BC5-DA92E8D1DE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3F994-BA43-479C-851A-BC7523E7E32D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6979-79AA-4B1E-A279-B5D10D0917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967A-0F79-409F-94E8-93FCFE8AA189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512DF-032F-4E41-908E-0F13B7A25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EDB98-E326-43A6-ADB0-C758F33E91F5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82A3D-C165-4069-9DD4-D82A22C593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CE8A11-92F8-48E9-9CCD-B56F8A815DE1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FE54FF-4CEC-413C-B0BC-EF46AE84DF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A354-A09A-4BAF-BD9E-FD928E4795FA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32E69-6CBB-4C8F-B226-51D81D2A4F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84C6D8-B78A-486A-8420-A524C9FB0AEB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DD5F1B1-9D86-46E1-88E8-058CD36EC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95690-2B27-4AEB-8BCE-AE3FC44CE904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E33C-C695-47B3-9E63-0ADAEF20C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5B6EBF-46AE-4127-8FA0-9893A06974DA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365F1E-62A2-46D8-8CEF-65862BEF30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A8FA1B-B363-4F71-8731-5ED4B99EB992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05F4B1-914C-4A04-8E52-B5F397BC9D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87A9CF-BEB7-4547-9301-E53FA52A9E23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4C7A0C-B646-4A31-A5E0-AB6C958B4D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A8A322C-6EA1-4447-8893-7BC7B9C98581}" type="datetimeFigureOut">
              <a:rPr lang="en-US"/>
              <a:pPr>
                <a:defRPr/>
              </a:pPr>
              <a:t>12/19/2012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FC49F92A-E547-4385-B2CC-C0256C99B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8" r:id="rId5"/>
    <p:sldLayoutId id="2147483753" r:id="rId6"/>
    <p:sldLayoutId id="2147483759" r:id="rId7"/>
    <p:sldLayoutId id="2147483760" r:id="rId8"/>
    <p:sldLayoutId id="2147483761" r:id="rId9"/>
    <p:sldLayoutId id="2147483752" r:id="rId10"/>
    <p:sldLayoutId id="21474837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4513" y="1412875"/>
            <a:ext cx="6561137" cy="17811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Riverside Station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Peer Review Findings Summary</a:t>
            </a:r>
            <a:r>
              <a:rPr lang="en-US" sz="27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27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Traffic </a:t>
            </a:r>
            <a:r>
              <a:rPr lang="en-US" sz="3100" dirty="0">
                <a:solidFill>
                  <a:schemeClr val="tx2">
                    <a:satMod val="130000"/>
                  </a:schemeClr>
                </a:solidFill>
              </a:rPr>
              <a:t>Impact and Access </a:t>
            </a: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Study (TIAS) </a:t>
            </a:r>
            <a:b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3100" dirty="0" smtClean="0">
                <a:solidFill>
                  <a:schemeClr val="tx2">
                    <a:satMod val="130000"/>
                  </a:schemeClr>
                </a:solidFill>
              </a:rPr>
              <a:t>2/12 Report and Subsequent Revisions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6400800" cy="1473200"/>
          </a:xfrm>
        </p:spPr>
        <p:txBody>
          <a:bodyPr>
            <a:normAutofit fontScale="700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Prepared for: City of Newton, Massachusetts</a:t>
            </a:r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By: Fay, Spofford &amp; Thorndike</a:t>
            </a:r>
            <a:endParaRPr lang="en-US" dirty="0"/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December 18, 2012</a:t>
            </a:r>
            <a:endParaRPr lang="en-US" dirty="0"/>
          </a:p>
        </p:txBody>
      </p:sp>
      <p:pic>
        <p:nvPicPr>
          <p:cNvPr id="15363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u="sng" dirty="0" smtClean="0">
                <a:solidFill>
                  <a:schemeClr val="tx1"/>
                </a:solidFill>
              </a:rPr>
              <a:t>Daily</a:t>
            </a:r>
            <a:r>
              <a:rPr lang="en-US" sz="4000" b="1" dirty="0" smtClean="0">
                <a:solidFill>
                  <a:schemeClr val="tx1"/>
                </a:solidFill>
              </a:rPr>
              <a:t> Grove Street Traffic w/North Re-distribution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4578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 t="53040" b="14369"/>
          <a:stretch>
            <a:fillRect/>
          </a:stretch>
        </p:blipFill>
        <p:spPr bwMode="auto">
          <a:xfrm>
            <a:off x="1497013" y="1495425"/>
            <a:ext cx="66214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>
          <a:xfrm>
            <a:off x="1806575" y="2524125"/>
            <a:ext cx="3781425" cy="92075"/>
          </a:xfrm>
          <a:custGeom>
            <a:avLst/>
            <a:gdLst>
              <a:gd name="connsiteX0" fmla="*/ 0 w 2823488"/>
              <a:gd name="connsiteY0" fmla="*/ 109516 h 109516"/>
              <a:gd name="connsiteX1" fmla="*/ 437127 w 2823488"/>
              <a:gd name="connsiteY1" fmla="*/ 15846 h 109516"/>
              <a:gd name="connsiteX2" fmla="*/ 793966 w 2823488"/>
              <a:gd name="connsiteY2" fmla="*/ 6925 h 109516"/>
              <a:gd name="connsiteX3" fmla="*/ 2408663 w 2823488"/>
              <a:gd name="connsiteY3" fmla="*/ 87214 h 109516"/>
              <a:gd name="connsiteX4" fmla="*/ 2823488 w 2823488"/>
              <a:gd name="connsiteY4" fmla="*/ 105056 h 109516"/>
              <a:gd name="connsiteX0" fmla="*/ 0 w 3614321"/>
              <a:gd name="connsiteY0" fmla="*/ 109516 h 129770"/>
              <a:gd name="connsiteX1" fmla="*/ 437127 w 3614321"/>
              <a:gd name="connsiteY1" fmla="*/ 15846 h 129770"/>
              <a:gd name="connsiteX2" fmla="*/ 793966 w 3614321"/>
              <a:gd name="connsiteY2" fmla="*/ 6925 h 129770"/>
              <a:gd name="connsiteX3" fmla="*/ 2408663 w 3614321"/>
              <a:gd name="connsiteY3" fmla="*/ 87214 h 129770"/>
              <a:gd name="connsiteX4" fmla="*/ 3614321 w 3614321"/>
              <a:gd name="connsiteY4" fmla="*/ 129770 h 129770"/>
              <a:gd name="connsiteX0" fmla="*/ 0 w 3614321"/>
              <a:gd name="connsiteY0" fmla="*/ 161569 h 161569"/>
              <a:gd name="connsiteX1" fmla="*/ 437127 w 3614321"/>
              <a:gd name="connsiteY1" fmla="*/ 18471 h 161569"/>
              <a:gd name="connsiteX2" fmla="*/ 793966 w 3614321"/>
              <a:gd name="connsiteY2" fmla="*/ 9550 h 161569"/>
              <a:gd name="connsiteX3" fmla="*/ 2408663 w 3614321"/>
              <a:gd name="connsiteY3" fmla="*/ 89839 h 161569"/>
              <a:gd name="connsiteX4" fmla="*/ 3614321 w 3614321"/>
              <a:gd name="connsiteY4" fmla="*/ 132395 h 161569"/>
              <a:gd name="connsiteX0" fmla="*/ 0 w 3614321"/>
              <a:gd name="connsiteY0" fmla="*/ 152273 h 152273"/>
              <a:gd name="connsiteX1" fmla="*/ 449484 w 3614321"/>
              <a:gd name="connsiteY1" fmla="*/ 58602 h 152273"/>
              <a:gd name="connsiteX2" fmla="*/ 793966 w 3614321"/>
              <a:gd name="connsiteY2" fmla="*/ 254 h 152273"/>
              <a:gd name="connsiteX3" fmla="*/ 2408663 w 3614321"/>
              <a:gd name="connsiteY3" fmla="*/ 80543 h 152273"/>
              <a:gd name="connsiteX4" fmla="*/ 3614321 w 3614321"/>
              <a:gd name="connsiteY4" fmla="*/ 123099 h 152273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408663 w 3614321"/>
              <a:gd name="connsiteY3" fmla="*/ 28552 h 100282"/>
              <a:gd name="connsiteX4" fmla="*/ 3614321 w 3614321"/>
              <a:gd name="connsiteY4" fmla="*/ 71108 h 100282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396306 w 3614321"/>
              <a:gd name="connsiteY3" fmla="*/ 28552 h 100282"/>
              <a:gd name="connsiteX4" fmla="*/ 3614321 w 3614321"/>
              <a:gd name="connsiteY4" fmla="*/ 71108 h 100282"/>
              <a:gd name="connsiteX0" fmla="*/ 0 w 3787316"/>
              <a:gd name="connsiteY0" fmla="*/ 100282 h 100282"/>
              <a:gd name="connsiteX1" fmla="*/ 449484 w 3787316"/>
              <a:gd name="connsiteY1" fmla="*/ 6611 h 100282"/>
              <a:gd name="connsiteX2" fmla="*/ 1109063 w 3787316"/>
              <a:gd name="connsiteY2" fmla="*/ 10047 h 100282"/>
              <a:gd name="connsiteX3" fmla="*/ 2396306 w 3787316"/>
              <a:gd name="connsiteY3" fmla="*/ 28552 h 100282"/>
              <a:gd name="connsiteX4" fmla="*/ 3787316 w 3787316"/>
              <a:gd name="connsiteY4" fmla="*/ 71108 h 100282"/>
              <a:gd name="connsiteX0" fmla="*/ 0 w 3595786"/>
              <a:gd name="connsiteY0" fmla="*/ 10501 h 123430"/>
              <a:gd name="connsiteX1" fmla="*/ 257954 w 3595786"/>
              <a:gd name="connsiteY1" fmla="*/ 58933 h 123430"/>
              <a:gd name="connsiteX2" fmla="*/ 917533 w 3595786"/>
              <a:gd name="connsiteY2" fmla="*/ 62369 h 123430"/>
              <a:gd name="connsiteX3" fmla="*/ 2204776 w 3595786"/>
              <a:gd name="connsiteY3" fmla="*/ 80874 h 123430"/>
              <a:gd name="connsiteX4" fmla="*/ 3595786 w 3595786"/>
              <a:gd name="connsiteY4" fmla="*/ 123430 h 123430"/>
              <a:gd name="connsiteX0" fmla="*/ 0 w 3799673"/>
              <a:gd name="connsiteY0" fmla="*/ 10501 h 104894"/>
              <a:gd name="connsiteX1" fmla="*/ 257954 w 3799673"/>
              <a:gd name="connsiteY1" fmla="*/ 58933 h 104894"/>
              <a:gd name="connsiteX2" fmla="*/ 917533 w 3799673"/>
              <a:gd name="connsiteY2" fmla="*/ 62369 h 104894"/>
              <a:gd name="connsiteX3" fmla="*/ 2204776 w 3799673"/>
              <a:gd name="connsiteY3" fmla="*/ 80874 h 104894"/>
              <a:gd name="connsiteX4" fmla="*/ 3799673 w 3799673"/>
              <a:gd name="connsiteY4" fmla="*/ 104894 h 10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9673" h="104894">
                <a:moveTo>
                  <a:pt x="0" y="10501"/>
                </a:moveTo>
                <a:cubicBezTo>
                  <a:pt x="152399" y="-27785"/>
                  <a:pt x="105032" y="50288"/>
                  <a:pt x="257954" y="58933"/>
                </a:cubicBezTo>
                <a:cubicBezTo>
                  <a:pt x="410876" y="67578"/>
                  <a:pt x="593063" y="58712"/>
                  <a:pt x="917533" y="62369"/>
                </a:cubicBezTo>
                <a:lnTo>
                  <a:pt x="2204776" y="80874"/>
                </a:lnTo>
                <a:lnTo>
                  <a:pt x="3799673" y="104894"/>
                </a:lnTo>
              </a:path>
            </a:pathLst>
          </a:custGeom>
          <a:ln w="952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838825" y="2646363"/>
            <a:ext cx="1914525" cy="46037"/>
          </a:xfrm>
          <a:custGeom>
            <a:avLst/>
            <a:gdLst>
              <a:gd name="connsiteX0" fmla="*/ 0 w 2823488"/>
              <a:gd name="connsiteY0" fmla="*/ 109516 h 109516"/>
              <a:gd name="connsiteX1" fmla="*/ 437127 w 2823488"/>
              <a:gd name="connsiteY1" fmla="*/ 15846 h 109516"/>
              <a:gd name="connsiteX2" fmla="*/ 793966 w 2823488"/>
              <a:gd name="connsiteY2" fmla="*/ 6925 h 109516"/>
              <a:gd name="connsiteX3" fmla="*/ 2408663 w 2823488"/>
              <a:gd name="connsiteY3" fmla="*/ 87214 h 109516"/>
              <a:gd name="connsiteX4" fmla="*/ 2823488 w 2823488"/>
              <a:gd name="connsiteY4" fmla="*/ 105056 h 109516"/>
              <a:gd name="connsiteX0" fmla="*/ 0 w 3614321"/>
              <a:gd name="connsiteY0" fmla="*/ 109516 h 129770"/>
              <a:gd name="connsiteX1" fmla="*/ 437127 w 3614321"/>
              <a:gd name="connsiteY1" fmla="*/ 15846 h 129770"/>
              <a:gd name="connsiteX2" fmla="*/ 793966 w 3614321"/>
              <a:gd name="connsiteY2" fmla="*/ 6925 h 129770"/>
              <a:gd name="connsiteX3" fmla="*/ 2408663 w 3614321"/>
              <a:gd name="connsiteY3" fmla="*/ 87214 h 129770"/>
              <a:gd name="connsiteX4" fmla="*/ 3614321 w 3614321"/>
              <a:gd name="connsiteY4" fmla="*/ 129770 h 129770"/>
              <a:gd name="connsiteX0" fmla="*/ 0 w 3614321"/>
              <a:gd name="connsiteY0" fmla="*/ 161569 h 161569"/>
              <a:gd name="connsiteX1" fmla="*/ 437127 w 3614321"/>
              <a:gd name="connsiteY1" fmla="*/ 18471 h 161569"/>
              <a:gd name="connsiteX2" fmla="*/ 793966 w 3614321"/>
              <a:gd name="connsiteY2" fmla="*/ 9550 h 161569"/>
              <a:gd name="connsiteX3" fmla="*/ 2408663 w 3614321"/>
              <a:gd name="connsiteY3" fmla="*/ 89839 h 161569"/>
              <a:gd name="connsiteX4" fmla="*/ 3614321 w 3614321"/>
              <a:gd name="connsiteY4" fmla="*/ 132395 h 161569"/>
              <a:gd name="connsiteX0" fmla="*/ 0 w 3614321"/>
              <a:gd name="connsiteY0" fmla="*/ 152273 h 152273"/>
              <a:gd name="connsiteX1" fmla="*/ 449484 w 3614321"/>
              <a:gd name="connsiteY1" fmla="*/ 58602 h 152273"/>
              <a:gd name="connsiteX2" fmla="*/ 793966 w 3614321"/>
              <a:gd name="connsiteY2" fmla="*/ 254 h 152273"/>
              <a:gd name="connsiteX3" fmla="*/ 2408663 w 3614321"/>
              <a:gd name="connsiteY3" fmla="*/ 80543 h 152273"/>
              <a:gd name="connsiteX4" fmla="*/ 3614321 w 3614321"/>
              <a:gd name="connsiteY4" fmla="*/ 123099 h 152273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408663 w 3614321"/>
              <a:gd name="connsiteY3" fmla="*/ 28552 h 100282"/>
              <a:gd name="connsiteX4" fmla="*/ 3614321 w 3614321"/>
              <a:gd name="connsiteY4" fmla="*/ 71108 h 100282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396306 w 3614321"/>
              <a:gd name="connsiteY3" fmla="*/ 28552 h 100282"/>
              <a:gd name="connsiteX4" fmla="*/ 3614321 w 3614321"/>
              <a:gd name="connsiteY4" fmla="*/ 71108 h 100282"/>
              <a:gd name="connsiteX0" fmla="*/ 0 w 3787316"/>
              <a:gd name="connsiteY0" fmla="*/ 100282 h 100282"/>
              <a:gd name="connsiteX1" fmla="*/ 449484 w 3787316"/>
              <a:gd name="connsiteY1" fmla="*/ 6611 h 100282"/>
              <a:gd name="connsiteX2" fmla="*/ 1109063 w 3787316"/>
              <a:gd name="connsiteY2" fmla="*/ 10047 h 100282"/>
              <a:gd name="connsiteX3" fmla="*/ 2396306 w 3787316"/>
              <a:gd name="connsiteY3" fmla="*/ 28552 h 100282"/>
              <a:gd name="connsiteX4" fmla="*/ 3787316 w 3787316"/>
              <a:gd name="connsiteY4" fmla="*/ 71108 h 100282"/>
              <a:gd name="connsiteX0" fmla="*/ 0 w 3595786"/>
              <a:gd name="connsiteY0" fmla="*/ 10501 h 123430"/>
              <a:gd name="connsiteX1" fmla="*/ 257954 w 3595786"/>
              <a:gd name="connsiteY1" fmla="*/ 58933 h 123430"/>
              <a:gd name="connsiteX2" fmla="*/ 917533 w 3595786"/>
              <a:gd name="connsiteY2" fmla="*/ 62369 h 123430"/>
              <a:gd name="connsiteX3" fmla="*/ 2204776 w 3595786"/>
              <a:gd name="connsiteY3" fmla="*/ 80874 h 123430"/>
              <a:gd name="connsiteX4" fmla="*/ 3595786 w 3595786"/>
              <a:gd name="connsiteY4" fmla="*/ 123430 h 123430"/>
              <a:gd name="connsiteX0" fmla="*/ 0 w 3799673"/>
              <a:gd name="connsiteY0" fmla="*/ 10501 h 104894"/>
              <a:gd name="connsiteX1" fmla="*/ 257954 w 3799673"/>
              <a:gd name="connsiteY1" fmla="*/ 58933 h 104894"/>
              <a:gd name="connsiteX2" fmla="*/ 917533 w 3799673"/>
              <a:gd name="connsiteY2" fmla="*/ 62369 h 104894"/>
              <a:gd name="connsiteX3" fmla="*/ 2204776 w 3799673"/>
              <a:gd name="connsiteY3" fmla="*/ 80874 h 104894"/>
              <a:gd name="connsiteX4" fmla="*/ 3799673 w 3799673"/>
              <a:gd name="connsiteY4" fmla="*/ 104894 h 104894"/>
              <a:gd name="connsiteX0" fmla="*/ 0 w 3541719"/>
              <a:gd name="connsiteY0" fmla="*/ 0 h 45961"/>
              <a:gd name="connsiteX1" fmla="*/ 659579 w 3541719"/>
              <a:gd name="connsiteY1" fmla="*/ 3436 h 45961"/>
              <a:gd name="connsiteX2" fmla="*/ 1946822 w 3541719"/>
              <a:gd name="connsiteY2" fmla="*/ 21941 h 45961"/>
              <a:gd name="connsiteX3" fmla="*/ 3541719 w 3541719"/>
              <a:gd name="connsiteY3" fmla="*/ 45961 h 45961"/>
              <a:gd name="connsiteX0" fmla="*/ 0 w 3541719"/>
              <a:gd name="connsiteY0" fmla="*/ 0 h 45961"/>
              <a:gd name="connsiteX1" fmla="*/ 1946822 w 3541719"/>
              <a:gd name="connsiteY1" fmla="*/ 21941 h 45961"/>
              <a:gd name="connsiteX2" fmla="*/ 3541719 w 3541719"/>
              <a:gd name="connsiteY2" fmla="*/ 45961 h 45961"/>
              <a:gd name="connsiteX0" fmla="*/ 0 w 1594897"/>
              <a:gd name="connsiteY0" fmla="*/ 0 h 24020"/>
              <a:gd name="connsiteX1" fmla="*/ 1594897 w 1594897"/>
              <a:gd name="connsiteY1" fmla="*/ 24020 h 2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4897" h="24020">
                <a:moveTo>
                  <a:pt x="0" y="0"/>
                </a:moveTo>
                <a:lnTo>
                  <a:pt x="1594897" y="24020"/>
                </a:lnTo>
              </a:path>
            </a:pathLst>
          </a:custGeom>
          <a:solidFill>
            <a:schemeClr val="accent2"/>
          </a:solidFill>
          <a:ln w="952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380824" y="3015574"/>
          <a:ext cx="7256812" cy="3362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Left Arrow 2"/>
          <p:cNvSpPr/>
          <p:nvPr/>
        </p:nvSpPr>
        <p:spPr>
          <a:xfrm rot="8526270">
            <a:off x="8305800" y="1714500"/>
            <a:ext cx="495300" cy="27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24118" y="1976735"/>
            <a:ext cx="7697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N</a:t>
            </a:r>
          </a:p>
        </p:txBody>
      </p:sp>
      <p:sp>
        <p:nvSpPr>
          <p:cNvPr id="16" name="Oval 15"/>
          <p:cNvSpPr/>
          <p:nvPr/>
        </p:nvSpPr>
        <p:spPr>
          <a:xfrm>
            <a:off x="4868863" y="4937125"/>
            <a:ext cx="1152525" cy="1119188"/>
          </a:xfrm>
          <a:prstGeom prst="ellipse">
            <a:avLst/>
          </a:prstGeom>
          <a:noFill/>
          <a:ln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35375" y="4933950"/>
            <a:ext cx="1154113" cy="1119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425" y="-90488"/>
            <a:ext cx="8229600" cy="10668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Buildings/Parking Overview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2238" y="760413"/>
            <a:ext cx="7526337" cy="5487987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/>
              <a:t>Riverside Intermodal facility with Green Line/bus service and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963</a:t>
            </a:r>
            <a:r>
              <a:rPr lang="en-US" sz="1800" dirty="0" smtClean="0"/>
              <a:t> surface commuter parking spaces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Development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/>
              <a:t>Office space –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225,000 gsf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/>
              <a:t>290 apartments –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320,000 gsf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/>
              <a:t>Retail space –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15,000 gsf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dirty="0" smtClean="0"/>
              <a:t>Community space –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8,000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gsf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Parking 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/>
              <a:t>Total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spaces – net increase of 1, 051 spaces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/>
              <a:t>MBTA Commuter Spaces–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1,005 spaces 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2000" dirty="0" smtClean="0"/>
              <a:t>Development Spaces –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1,009 spaces</a:t>
            </a:r>
          </a:p>
          <a:p>
            <a:pPr marL="1097280" lvl="3" indent="-173736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sz="1400" dirty="0" smtClean="0"/>
              <a:t>Offices –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563 spaces </a:t>
            </a:r>
            <a:r>
              <a:rPr lang="en-US" sz="1400" dirty="0" smtClean="0"/>
              <a:t>(2.5/1,000 gsf)</a:t>
            </a:r>
          </a:p>
          <a:p>
            <a:pPr marL="1097280" lvl="3" indent="-173736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sz="1400" dirty="0" smtClean="0"/>
              <a:t>Apartments –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435 spaces </a:t>
            </a:r>
            <a:r>
              <a:rPr lang="en-US" sz="1400" dirty="0" smtClean="0"/>
              <a:t>(1.5/unit)</a:t>
            </a:r>
          </a:p>
          <a:p>
            <a:pPr marL="1097280" lvl="3" indent="-173736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"/>
              <a:defRPr/>
            </a:pPr>
            <a:r>
              <a:rPr lang="en-US" sz="1400" dirty="0" smtClean="0"/>
              <a:t>Surface –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spaces </a:t>
            </a:r>
            <a:r>
              <a:rPr lang="en-US" sz="1400" dirty="0" smtClean="0"/>
              <a:t>(Residential/retail building short term)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dirty="0" smtClean="0"/>
          </a:p>
          <a:p>
            <a:pPr marL="109728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dirty="0"/>
          </a:p>
        </p:txBody>
      </p:sp>
      <p:pic>
        <p:nvPicPr>
          <p:cNvPr id="25603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447800"/>
            <a:ext cx="7450138" cy="4800600"/>
          </a:xfrm>
        </p:spPr>
        <p:txBody>
          <a:bodyPr>
            <a:normAutofit fontScale="925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2,014</a:t>
            </a:r>
            <a:r>
              <a:rPr lang="en-US" b="1" dirty="0" smtClean="0"/>
              <a:t> total spaces;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1,009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private/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free?</a:t>
            </a:r>
            <a:r>
              <a:rPr lang="en-US" b="1" dirty="0" smtClean="0"/>
              <a:t> –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1,005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public </a:t>
            </a:r>
            <a:r>
              <a:rPr lang="en-US" b="1" dirty="0" smtClean="0"/>
              <a:t>(MBTA)/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/>
              <a:t>From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46-232 spaces </a:t>
            </a:r>
            <a:r>
              <a:rPr lang="en-US" b="1" dirty="0" smtClean="0"/>
              <a:t>in MBTA garage may need to accommodate non-commuter site users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/>
              <a:t>How much </a:t>
            </a:r>
            <a:r>
              <a:rPr lang="en-US" b="1" dirty="0" smtClean="0">
                <a:solidFill>
                  <a:schemeClr val="accent1"/>
                </a:solidFill>
              </a:rPr>
              <a:t>non-commuter users will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</a:t>
            </a:r>
            <a:r>
              <a:rPr lang="en-US" b="1" dirty="0" smtClean="0">
                <a:solidFill>
                  <a:schemeClr val="accent1"/>
                </a:solidFill>
              </a:rPr>
              <a:t> for site parking at MBTA </a:t>
            </a:r>
            <a:r>
              <a:rPr lang="en-US" b="1" dirty="0" smtClean="0"/>
              <a:t>is an issue, </a:t>
            </a:r>
            <a:r>
              <a:rPr lang="en-US" b="1" dirty="0" smtClean="0">
                <a:solidFill>
                  <a:schemeClr val="accent1"/>
                </a:solidFill>
              </a:rPr>
              <a:t>must be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same rate </a:t>
            </a:r>
            <a:r>
              <a:rPr lang="en-US" b="1" dirty="0" smtClean="0"/>
              <a:t>for all users </a:t>
            </a:r>
            <a:endParaRPr lang="en-US" b="1" dirty="0"/>
          </a:p>
        </p:txBody>
      </p:sp>
      <p:pic>
        <p:nvPicPr>
          <p:cNvPr id="26626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41425" y="258763"/>
            <a:ext cx="8229600" cy="1066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Parking Review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190500"/>
            <a:ext cx="8229600" cy="10668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Parking Potential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Type of Use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 l="1982" t="16818" r="17667" b="25201"/>
          <a:stretch>
            <a:fillRect/>
          </a:stretch>
        </p:blipFill>
        <p:spPr bwMode="auto">
          <a:xfrm>
            <a:off x="1590675" y="1325563"/>
            <a:ext cx="5976938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 l="2032" t="21042" r="30470" b="21619"/>
          <a:stretch>
            <a:fillRect/>
          </a:stretch>
        </p:blipFill>
        <p:spPr bwMode="auto">
          <a:xfrm>
            <a:off x="1443038" y="2820988"/>
            <a:ext cx="641667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/>
          <a:srcRect l="9615" t="24850" r="18501" b="21510"/>
          <a:stretch>
            <a:fillRect/>
          </a:stretch>
        </p:blipFill>
        <p:spPr bwMode="auto">
          <a:xfrm>
            <a:off x="2185988" y="4203700"/>
            <a:ext cx="52260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3346450" y="4398963"/>
            <a:ext cx="3754438" cy="485775"/>
          </a:xfrm>
          <a:custGeom>
            <a:avLst/>
            <a:gdLst>
              <a:gd name="connsiteX0" fmla="*/ 0 w 1371600"/>
              <a:gd name="connsiteY0" fmla="*/ 0 h 486696"/>
              <a:gd name="connsiteX1" fmla="*/ 172064 w 1371600"/>
              <a:gd name="connsiteY1" fmla="*/ 83574 h 486696"/>
              <a:gd name="connsiteX2" fmla="*/ 371167 w 1371600"/>
              <a:gd name="connsiteY2" fmla="*/ 265471 h 486696"/>
              <a:gd name="connsiteX3" fmla="*/ 557980 w 1371600"/>
              <a:gd name="connsiteY3" fmla="*/ 393290 h 486696"/>
              <a:gd name="connsiteX4" fmla="*/ 764458 w 1371600"/>
              <a:gd name="connsiteY4" fmla="*/ 454742 h 486696"/>
              <a:gd name="connsiteX5" fmla="*/ 978309 w 1371600"/>
              <a:gd name="connsiteY5" fmla="*/ 484238 h 486696"/>
              <a:gd name="connsiteX6" fmla="*/ 1152832 w 1371600"/>
              <a:gd name="connsiteY6" fmla="*/ 486696 h 486696"/>
              <a:gd name="connsiteX7" fmla="*/ 1371600 w 1371600"/>
              <a:gd name="connsiteY7" fmla="*/ 484238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3138948 w 3138948"/>
              <a:gd name="connsiteY7" fmla="*/ 83623 h 486696"/>
              <a:gd name="connsiteX0" fmla="*/ 0 w 3138948"/>
              <a:gd name="connsiteY0" fmla="*/ 0 h 487607"/>
              <a:gd name="connsiteX1" fmla="*/ 172064 w 3138948"/>
              <a:gd name="connsiteY1" fmla="*/ 83574 h 487607"/>
              <a:gd name="connsiteX2" fmla="*/ 371167 w 3138948"/>
              <a:gd name="connsiteY2" fmla="*/ 265471 h 487607"/>
              <a:gd name="connsiteX3" fmla="*/ 557980 w 3138948"/>
              <a:gd name="connsiteY3" fmla="*/ 393290 h 487607"/>
              <a:gd name="connsiteX4" fmla="*/ 764458 w 3138948"/>
              <a:gd name="connsiteY4" fmla="*/ 454742 h 487607"/>
              <a:gd name="connsiteX5" fmla="*/ 978309 w 3138948"/>
              <a:gd name="connsiteY5" fmla="*/ 484238 h 487607"/>
              <a:gd name="connsiteX6" fmla="*/ 1152832 w 3138948"/>
              <a:gd name="connsiteY6" fmla="*/ 486696 h 487607"/>
              <a:gd name="connsiteX7" fmla="*/ 1401160 w 3138948"/>
              <a:gd name="connsiteY7" fmla="*/ 482063 h 487607"/>
              <a:gd name="connsiteX8" fmla="*/ 3138948 w 3138948"/>
              <a:gd name="connsiteY8" fmla="*/ 83623 h 487607"/>
              <a:gd name="connsiteX0" fmla="*/ 0 w 3138948"/>
              <a:gd name="connsiteY0" fmla="*/ 0 h 542233"/>
              <a:gd name="connsiteX1" fmla="*/ 172064 w 3138948"/>
              <a:gd name="connsiteY1" fmla="*/ 83574 h 542233"/>
              <a:gd name="connsiteX2" fmla="*/ 371167 w 3138948"/>
              <a:gd name="connsiteY2" fmla="*/ 265471 h 542233"/>
              <a:gd name="connsiteX3" fmla="*/ 557980 w 3138948"/>
              <a:gd name="connsiteY3" fmla="*/ 393290 h 542233"/>
              <a:gd name="connsiteX4" fmla="*/ 764458 w 3138948"/>
              <a:gd name="connsiteY4" fmla="*/ 454742 h 542233"/>
              <a:gd name="connsiteX5" fmla="*/ 978309 w 3138948"/>
              <a:gd name="connsiteY5" fmla="*/ 484238 h 542233"/>
              <a:gd name="connsiteX6" fmla="*/ 1152832 w 3138948"/>
              <a:gd name="connsiteY6" fmla="*/ 486696 h 542233"/>
              <a:gd name="connsiteX7" fmla="*/ 1401160 w 3138948"/>
              <a:gd name="connsiteY7" fmla="*/ 482063 h 542233"/>
              <a:gd name="connsiteX8" fmla="*/ 3138948 w 3138948"/>
              <a:gd name="connsiteY8" fmla="*/ 83623 h 542233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3138948 w 3138948"/>
              <a:gd name="connsiteY8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3138948 w 3138948"/>
              <a:gd name="connsiteY9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3138948 w 3138948"/>
              <a:gd name="connsiteY9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3138948 w 3138948"/>
              <a:gd name="connsiteY9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3138948 w 3138948"/>
              <a:gd name="connsiteY10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3138948 w 3138948"/>
              <a:gd name="connsiteY11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3138948 w 3138948"/>
              <a:gd name="connsiteY11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3138948 w 3138948"/>
              <a:gd name="connsiteY11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3138948 w 3138948"/>
              <a:gd name="connsiteY12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3138948 w 3138948"/>
              <a:gd name="connsiteY13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3138948 w 3138948"/>
              <a:gd name="connsiteY13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3138948 w 3138948"/>
              <a:gd name="connsiteY13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68794 w 3138948"/>
              <a:gd name="connsiteY13" fmla="*/ 191842 h 486696"/>
              <a:gd name="connsiteX14" fmla="*/ 3138948 w 3138948"/>
              <a:gd name="connsiteY14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68794 w 3138948"/>
              <a:gd name="connsiteY13" fmla="*/ 191842 h 486696"/>
              <a:gd name="connsiteX14" fmla="*/ 3138948 w 3138948"/>
              <a:gd name="connsiteY14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68794 w 3138948"/>
              <a:gd name="connsiteY13" fmla="*/ 191842 h 486696"/>
              <a:gd name="connsiteX14" fmla="*/ 3138948 w 3138948"/>
              <a:gd name="connsiteY14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68794 w 3138948"/>
              <a:gd name="connsiteY13" fmla="*/ 191842 h 486696"/>
              <a:gd name="connsiteX14" fmla="*/ 2770364 w 3138948"/>
              <a:gd name="connsiteY14" fmla="*/ 182003 h 486696"/>
              <a:gd name="connsiteX15" fmla="*/ 3138948 w 3138948"/>
              <a:gd name="connsiteY15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68794 w 3138948"/>
              <a:gd name="connsiteY13" fmla="*/ 191842 h 486696"/>
              <a:gd name="connsiteX14" fmla="*/ 2770364 w 3138948"/>
              <a:gd name="connsiteY14" fmla="*/ 182003 h 486696"/>
              <a:gd name="connsiteX15" fmla="*/ 3138948 w 3138948"/>
              <a:gd name="connsiteY15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68794 w 3138948"/>
              <a:gd name="connsiteY13" fmla="*/ 191842 h 486696"/>
              <a:gd name="connsiteX14" fmla="*/ 2770490 w 3138948"/>
              <a:gd name="connsiteY14" fmla="*/ 187029 h 486696"/>
              <a:gd name="connsiteX15" fmla="*/ 3138948 w 3138948"/>
              <a:gd name="connsiteY15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56620 w 3138948"/>
              <a:gd name="connsiteY13" fmla="*/ 196874 h 486696"/>
              <a:gd name="connsiteX14" fmla="*/ 2770490 w 3138948"/>
              <a:gd name="connsiteY14" fmla="*/ 187029 h 486696"/>
              <a:gd name="connsiteX15" fmla="*/ 3138948 w 3138948"/>
              <a:gd name="connsiteY15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56620 w 3138948"/>
              <a:gd name="connsiteY13" fmla="*/ 196874 h 486696"/>
              <a:gd name="connsiteX14" fmla="*/ 2770490 w 3138948"/>
              <a:gd name="connsiteY14" fmla="*/ 187029 h 486696"/>
              <a:gd name="connsiteX15" fmla="*/ 3138948 w 3138948"/>
              <a:gd name="connsiteY15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56620 w 3138948"/>
              <a:gd name="connsiteY13" fmla="*/ 196874 h 486696"/>
              <a:gd name="connsiteX14" fmla="*/ 2770616 w 3138948"/>
              <a:gd name="connsiteY14" fmla="*/ 192059 h 486696"/>
              <a:gd name="connsiteX15" fmla="*/ 3138948 w 3138948"/>
              <a:gd name="connsiteY15" fmla="*/ 83623 h 486696"/>
              <a:gd name="connsiteX0" fmla="*/ 0 w 3138948"/>
              <a:gd name="connsiteY0" fmla="*/ 0 h 486696"/>
              <a:gd name="connsiteX1" fmla="*/ 172064 w 3138948"/>
              <a:gd name="connsiteY1" fmla="*/ 83574 h 486696"/>
              <a:gd name="connsiteX2" fmla="*/ 371167 w 3138948"/>
              <a:gd name="connsiteY2" fmla="*/ 265471 h 486696"/>
              <a:gd name="connsiteX3" fmla="*/ 557980 w 3138948"/>
              <a:gd name="connsiteY3" fmla="*/ 393290 h 486696"/>
              <a:gd name="connsiteX4" fmla="*/ 764458 w 3138948"/>
              <a:gd name="connsiteY4" fmla="*/ 454742 h 486696"/>
              <a:gd name="connsiteX5" fmla="*/ 978309 w 3138948"/>
              <a:gd name="connsiteY5" fmla="*/ 484238 h 486696"/>
              <a:gd name="connsiteX6" fmla="*/ 1152832 w 3138948"/>
              <a:gd name="connsiteY6" fmla="*/ 486696 h 486696"/>
              <a:gd name="connsiteX7" fmla="*/ 1401160 w 3138948"/>
              <a:gd name="connsiteY7" fmla="*/ 482063 h 486696"/>
              <a:gd name="connsiteX8" fmla="*/ 1578149 w 3138948"/>
              <a:gd name="connsiteY8" fmla="*/ 477144 h 486696"/>
              <a:gd name="connsiteX9" fmla="*/ 1769887 w 3138948"/>
              <a:gd name="connsiteY9" fmla="*/ 442711 h 486696"/>
              <a:gd name="connsiteX10" fmla="*/ 1971457 w 3138948"/>
              <a:gd name="connsiteY10" fmla="*/ 432873 h 486696"/>
              <a:gd name="connsiteX11" fmla="*/ 2153362 w 3138948"/>
              <a:gd name="connsiteY11" fmla="*/ 376304 h 486696"/>
              <a:gd name="connsiteX12" fmla="*/ 2369682 w 3138948"/>
              <a:gd name="connsiteY12" fmla="*/ 277924 h 486696"/>
              <a:gd name="connsiteX13" fmla="*/ 2556620 w 3138948"/>
              <a:gd name="connsiteY13" fmla="*/ 196874 h 486696"/>
              <a:gd name="connsiteX14" fmla="*/ 2770616 w 3138948"/>
              <a:gd name="connsiteY14" fmla="*/ 192059 h 486696"/>
              <a:gd name="connsiteX15" fmla="*/ 2949811 w 3138948"/>
              <a:gd name="connsiteY15" fmla="*/ 137732 h 486696"/>
              <a:gd name="connsiteX16" fmla="*/ 3138948 w 3138948"/>
              <a:gd name="connsiteY16" fmla="*/ 83623 h 48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38948" h="486696">
                <a:moveTo>
                  <a:pt x="0" y="0"/>
                </a:moveTo>
                <a:lnTo>
                  <a:pt x="172064" y="83574"/>
                </a:lnTo>
                <a:lnTo>
                  <a:pt x="371167" y="265471"/>
                </a:lnTo>
                <a:lnTo>
                  <a:pt x="557980" y="393290"/>
                </a:lnTo>
                <a:lnTo>
                  <a:pt x="764458" y="454742"/>
                </a:lnTo>
                <a:lnTo>
                  <a:pt x="978309" y="484238"/>
                </a:lnTo>
                <a:lnTo>
                  <a:pt x="1152832" y="486696"/>
                </a:lnTo>
                <a:cubicBezTo>
                  <a:pt x="1223307" y="486334"/>
                  <a:pt x="1276996" y="484379"/>
                  <a:pt x="1401160" y="482063"/>
                </a:cubicBezTo>
                <a:cubicBezTo>
                  <a:pt x="1456125" y="483159"/>
                  <a:pt x="1511028" y="481531"/>
                  <a:pt x="1578149" y="477144"/>
                </a:cubicBezTo>
                <a:cubicBezTo>
                  <a:pt x="1635507" y="461567"/>
                  <a:pt x="1712529" y="458288"/>
                  <a:pt x="1769887" y="442711"/>
                </a:cubicBezTo>
                <a:cubicBezTo>
                  <a:pt x="1834703" y="441321"/>
                  <a:pt x="1906812" y="437236"/>
                  <a:pt x="1971457" y="432873"/>
                </a:cubicBezTo>
                <a:lnTo>
                  <a:pt x="2153362" y="376304"/>
                </a:lnTo>
                <a:cubicBezTo>
                  <a:pt x="2238681" y="342896"/>
                  <a:pt x="2289486" y="316636"/>
                  <a:pt x="2369682" y="277924"/>
                </a:cubicBezTo>
                <a:cubicBezTo>
                  <a:pt x="2436053" y="262347"/>
                  <a:pt x="2490363" y="227330"/>
                  <a:pt x="2556620" y="196874"/>
                </a:cubicBezTo>
                <a:cubicBezTo>
                  <a:pt x="2620652" y="193291"/>
                  <a:pt x="2670796" y="200375"/>
                  <a:pt x="2770616" y="192059"/>
                </a:cubicBezTo>
                <a:cubicBezTo>
                  <a:pt x="2837377" y="181792"/>
                  <a:pt x="2888422" y="155805"/>
                  <a:pt x="2949811" y="137732"/>
                </a:cubicBezTo>
                <a:lnTo>
                  <a:pt x="3138948" y="83623"/>
                </a:lnTo>
              </a:path>
            </a:pathLst>
          </a:cu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96975" y="1284288"/>
            <a:ext cx="942975" cy="4075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0450" y="1176338"/>
            <a:ext cx="1166813" cy="4475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4075" y="2597150"/>
            <a:ext cx="5408613" cy="23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12M                               12N                               12M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24075" y="3965575"/>
            <a:ext cx="5408613" cy="23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12M                               12N                               12M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24075" y="5334000"/>
            <a:ext cx="5408613" cy="233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12M                               12N                               12M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3675" y="1946275"/>
            <a:ext cx="8064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Retail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93038" y="3284538"/>
            <a:ext cx="8286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Office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23163" y="4624388"/>
            <a:ext cx="14954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Apartments</a:t>
            </a:r>
          </a:p>
        </p:txBody>
      </p:sp>
      <p:sp>
        <p:nvSpPr>
          <p:cNvPr id="27662" name="TextBox 17"/>
          <p:cNvSpPr txBox="1">
            <a:spLocks noChangeArrowheads="1"/>
          </p:cNvSpPr>
          <p:nvPr/>
        </p:nvSpPr>
        <p:spPr bwMode="auto">
          <a:xfrm>
            <a:off x="1614488" y="2219325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20%</a:t>
            </a:r>
          </a:p>
        </p:txBody>
      </p:sp>
      <p:sp>
        <p:nvSpPr>
          <p:cNvPr id="27663" name="TextBox 18"/>
          <p:cNvSpPr txBox="1">
            <a:spLocks noChangeArrowheads="1"/>
          </p:cNvSpPr>
          <p:nvPr/>
        </p:nvSpPr>
        <p:spPr bwMode="auto">
          <a:xfrm>
            <a:off x="1516063" y="1436688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100%</a:t>
            </a:r>
          </a:p>
        </p:txBody>
      </p:sp>
      <p:sp>
        <p:nvSpPr>
          <p:cNvPr id="27664" name="TextBox 19"/>
          <p:cNvSpPr txBox="1">
            <a:spLocks noChangeArrowheads="1"/>
          </p:cNvSpPr>
          <p:nvPr/>
        </p:nvSpPr>
        <p:spPr bwMode="auto">
          <a:xfrm>
            <a:off x="1614488" y="1631950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80%</a:t>
            </a:r>
          </a:p>
        </p:txBody>
      </p:sp>
      <p:sp>
        <p:nvSpPr>
          <p:cNvPr id="27665" name="TextBox 20"/>
          <p:cNvSpPr txBox="1">
            <a:spLocks noChangeArrowheads="1"/>
          </p:cNvSpPr>
          <p:nvPr/>
        </p:nvSpPr>
        <p:spPr bwMode="auto">
          <a:xfrm>
            <a:off x="1614488" y="1828800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60%</a:t>
            </a:r>
          </a:p>
        </p:txBody>
      </p:sp>
      <p:sp>
        <p:nvSpPr>
          <p:cNvPr id="27666" name="TextBox 21"/>
          <p:cNvSpPr txBox="1">
            <a:spLocks noChangeArrowheads="1"/>
          </p:cNvSpPr>
          <p:nvPr/>
        </p:nvSpPr>
        <p:spPr bwMode="auto">
          <a:xfrm>
            <a:off x="1614488" y="2024063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40%</a:t>
            </a:r>
          </a:p>
        </p:txBody>
      </p:sp>
      <p:sp>
        <p:nvSpPr>
          <p:cNvPr id="27667" name="TextBox 22"/>
          <p:cNvSpPr txBox="1">
            <a:spLocks noChangeArrowheads="1"/>
          </p:cNvSpPr>
          <p:nvPr/>
        </p:nvSpPr>
        <p:spPr bwMode="auto">
          <a:xfrm>
            <a:off x="1714500" y="2416175"/>
            <a:ext cx="414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0%</a:t>
            </a:r>
          </a:p>
        </p:txBody>
      </p:sp>
      <p:sp>
        <p:nvSpPr>
          <p:cNvPr id="27668" name="TextBox 23"/>
          <p:cNvSpPr txBox="1">
            <a:spLocks noChangeArrowheads="1"/>
          </p:cNvSpPr>
          <p:nvPr/>
        </p:nvSpPr>
        <p:spPr bwMode="auto">
          <a:xfrm>
            <a:off x="1614488" y="3608388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20%</a:t>
            </a:r>
          </a:p>
        </p:txBody>
      </p:sp>
      <p:sp>
        <p:nvSpPr>
          <p:cNvPr id="27669" name="TextBox 24"/>
          <p:cNvSpPr txBox="1">
            <a:spLocks noChangeArrowheads="1"/>
          </p:cNvSpPr>
          <p:nvPr/>
        </p:nvSpPr>
        <p:spPr bwMode="auto">
          <a:xfrm>
            <a:off x="1516063" y="2824163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100%</a:t>
            </a:r>
          </a:p>
        </p:txBody>
      </p:sp>
      <p:sp>
        <p:nvSpPr>
          <p:cNvPr id="27670" name="TextBox 25"/>
          <p:cNvSpPr txBox="1">
            <a:spLocks noChangeArrowheads="1"/>
          </p:cNvSpPr>
          <p:nvPr/>
        </p:nvSpPr>
        <p:spPr bwMode="auto">
          <a:xfrm>
            <a:off x="1614488" y="3019425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80%</a:t>
            </a:r>
          </a:p>
        </p:txBody>
      </p:sp>
      <p:sp>
        <p:nvSpPr>
          <p:cNvPr id="27671" name="TextBox 26"/>
          <p:cNvSpPr txBox="1">
            <a:spLocks noChangeArrowheads="1"/>
          </p:cNvSpPr>
          <p:nvPr/>
        </p:nvSpPr>
        <p:spPr bwMode="auto">
          <a:xfrm>
            <a:off x="1614488" y="3216275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60%</a:t>
            </a:r>
          </a:p>
        </p:txBody>
      </p:sp>
      <p:sp>
        <p:nvSpPr>
          <p:cNvPr id="27672" name="TextBox 27"/>
          <p:cNvSpPr txBox="1">
            <a:spLocks noChangeArrowheads="1"/>
          </p:cNvSpPr>
          <p:nvPr/>
        </p:nvSpPr>
        <p:spPr bwMode="auto">
          <a:xfrm>
            <a:off x="1614488" y="3411538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40%</a:t>
            </a:r>
          </a:p>
        </p:txBody>
      </p:sp>
      <p:sp>
        <p:nvSpPr>
          <p:cNvPr id="27673" name="TextBox 28"/>
          <p:cNvSpPr txBox="1">
            <a:spLocks noChangeArrowheads="1"/>
          </p:cNvSpPr>
          <p:nvPr/>
        </p:nvSpPr>
        <p:spPr bwMode="auto">
          <a:xfrm>
            <a:off x="1714500" y="3803650"/>
            <a:ext cx="414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0%</a:t>
            </a:r>
          </a:p>
        </p:txBody>
      </p:sp>
      <p:sp>
        <p:nvSpPr>
          <p:cNvPr id="27674" name="TextBox 29"/>
          <p:cNvSpPr txBox="1">
            <a:spLocks noChangeArrowheads="1"/>
          </p:cNvSpPr>
          <p:nvPr/>
        </p:nvSpPr>
        <p:spPr bwMode="auto">
          <a:xfrm>
            <a:off x="1614488" y="5005388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20%</a:t>
            </a:r>
          </a:p>
        </p:txBody>
      </p:sp>
      <p:sp>
        <p:nvSpPr>
          <p:cNvPr id="27675" name="TextBox 30"/>
          <p:cNvSpPr txBox="1">
            <a:spLocks noChangeArrowheads="1"/>
          </p:cNvSpPr>
          <p:nvPr/>
        </p:nvSpPr>
        <p:spPr bwMode="auto">
          <a:xfrm>
            <a:off x="1516063" y="4221163"/>
            <a:ext cx="612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100%</a:t>
            </a:r>
          </a:p>
        </p:txBody>
      </p:sp>
      <p:sp>
        <p:nvSpPr>
          <p:cNvPr id="27676" name="TextBox 31"/>
          <p:cNvSpPr txBox="1">
            <a:spLocks noChangeArrowheads="1"/>
          </p:cNvSpPr>
          <p:nvPr/>
        </p:nvSpPr>
        <p:spPr bwMode="auto">
          <a:xfrm>
            <a:off x="1614488" y="4418013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80%</a:t>
            </a:r>
          </a:p>
        </p:txBody>
      </p:sp>
      <p:sp>
        <p:nvSpPr>
          <p:cNvPr id="27677" name="TextBox 32"/>
          <p:cNvSpPr txBox="1">
            <a:spLocks noChangeArrowheads="1"/>
          </p:cNvSpPr>
          <p:nvPr/>
        </p:nvSpPr>
        <p:spPr bwMode="auto">
          <a:xfrm>
            <a:off x="1614488" y="4613275"/>
            <a:ext cx="514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60%</a:t>
            </a:r>
          </a:p>
        </p:txBody>
      </p:sp>
      <p:sp>
        <p:nvSpPr>
          <p:cNvPr id="27678" name="TextBox 33"/>
          <p:cNvSpPr txBox="1">
            <a:spLocks noChangeArrowheads="1"/>
          </p:cNvSpPr>
          <p:nvPr/>
        </p:nvSpPr>
        <p:spPr bwMode="auto">
          <a:xfrm>
            <a:off x="1614488" y="4810125"/>
            <a:ext cx="5143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40%</a:t>
            </a:r>
          </a:p>
        </p:txBody>
      </p:sp>
      <p:sp>
        <p:nvSpPr>
          <p:cNvPr id="27679" name="TextBox 34"/>
          <p:cNvSpPr txBox="1">
            <a:spLocks noChangeArrowheads="1"/>
          </p:cNvSpPr>
          <p:nvPr/>
        </p:nvSpPr>
        <p:spPr bwMode="auto">
          <a:xfrm>
            <a:off x="1714500" y="5200650"/>
            <a:ext cx="414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Gill Sans MT"/>
              </a:rPr>
              <a:t>0%</a:t>
            </a: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236788" y="1533525"/>
            <a:ext cx="5214937" cy="3744913"/>
            <a:chOff x="2237362" y="1533728"/>
            <a:chExt cx="5214026" cy="3745148"/>
          </a:xfrm>
        </p:grpSpPr>
        <p:sp>
          <p:nvSpPr>
            <p:cNvPr id="36" name="Oval 35"/>
            <p:cNvSpPr/>
            <p:nvPr/>
          </p:nvSpPr>
          <p:spPr>
            <a:xfrm>
              <a:off x="5145154" y="2957805"/>
              <a:ext cx="1644363" cy="981137"/>
            </a:xfrm>
            <a:prstGeom prst="ellipse">
              <a:avLst/>
            </a:prstGeom>
            <a:noFill/>
            <a:ln w="38100">
              <a:solidFill>
                <a:srgbClr val="2292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791253" y="4296151"/>
              <a:ext cx="2211002" cy="982725"/>
            </a:xfrm>
            <a:prstGeom prst="ellipse">
              <a:avLst/>
            </a:prstGeom>
            <a:noFill/>
            <a:ln w="38100">
              <a:solidFill>
                <a:srgbClr val="2292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383386" y="1533728"/>
              <a:ext cx="4971181" cy="9827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237362" y="3705564"/>
              <a:ext cx="5214026" cy="385787"/>
            </a:xfrm>
            <a:prstGeom prst="ellipse">
              <a:avLst/>
            </a:prstGeom>
            <a:noFill/>
            <a:ln w="38100">
              <a:solidFill>
                <a:srgbClr val="2292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7681" name="Picture 97" descr="letterhead_Boston"/>
          <p:cNvPicPr>
            <a:picLocks noChangeAspect="1" noChangeArrowheads="1"/>
          </p:cNvPicPr>
          <p:nvPr/>
        </p:nvPicPr>
        <p:blipFill>
          <a:blip r:embed="rId5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sp>
        <p:nvSpPr>
          <p:cNvPr id="2" name="Oval 1"/>
          <p:cNvSpPr/>
          <p:nvPr/>
        </p:nvSpPr>
        <p:spPr>
          <a:xfrm>
            <a:off x="3355975" y="5745163"/>
            <a:ext cx="677863" cy="3222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368675" y="6143625"/>
            <a:ext cx="677863" cy="323850"/>
          </a:xfrm>
          <a:prstGeom prst="ellipse">
            <a:avLst/>
          </a:prstGeom>
          <a:noFill/>
          <a:ln w="38100">
            <a:solidFill>
              <a:srgbClr val="22925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189413" y="5691188"/>
            <a:ext cx="3603625" cy="814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Shared parking need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Shared parking potential spaces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213" y="225425"/>
            <a:ext cx="749776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Shared Parking Conclusions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28725" y="1412875"/>
            <a:ext cx="7497763" cy="4800600"/>
          </a:xfrm>
        </p:spPr>
        <p:txBody>
          <a:bodyPr>
            <a:normAutofit fontScale="850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clarifications, shared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parking strategy as presented should reduce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demands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1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Vast majority of typical weekdays, the MBTA should be able to satisfy its commuter parking demands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46-232 spaces in MBTA garage may need to accommodate non-commuter site users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space parking should be worked out with Building A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/>
          </a:p>
        </p:txBody>
      </p:sp>
      <p:pic>
        <p:nvPicPr>
          <p:cNvPr id="28675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6175" y="119063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 Generation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8888" y="1247775"/>
            <a:ext cx="7219950" cy="5153025"/>
          </a:xfrm>
        </p:spPr>
        <p:txBody>
          <a:bodyPr>
            <a:normAutofit fontScale="9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finding:  Adequate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2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  <a:r>
              <a:rPr lang="en-U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Trips: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–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5,088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(2,544 in and out)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Peak Hour –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496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(356 in and 140 out)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 Peak Hour –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575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(198 in and 377 out)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building trip generation assumed as office space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Assumes: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–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/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321 PM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Hour </a:t>
            </a:r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vehicle trips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Retail–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 AM/139 PM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Hour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Residential–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 AM/115 PM </a:t>
            </a:r>
            <a:r>
              <a:rPr 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trips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MBTA intermodal facility - ‘neutral’  (i.e., ‘0’ </a:t>
            </a:r>
            <a:r>
              <a:rPr lang="en-US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generator depends on funding/operations service policies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Fewer than 3 vehicles on average per minute estimated added to Grove Street to and from the north during peak hours</a:t>
            </a:r>
          </a:p>
          <a:p>
            <a:pPr marL="402336" lvl="1" indent="0" eaLnBrk="1" fontAlgn="auto" hangingPunct="1">
              <a:spcAft>
                <a:spcPts val="0"/>
              </a:spcAft>
              <a:buFont typeface="Verdana"/>
              <a:buNone/>
              <a:defRPr/>
            </a:pP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75753" y="1745673"/>
            <a:ext cx="7903874" cy="437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20763" y="581025"/>
            <a:ext cx="8920162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Street: 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North the MBTA Entrance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3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0" y="193675"/>
            <a:ext cx="7935913" cy="1441450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Finding:  Option B-2 has superior vehicle traffic operations but a potential sight line &amp; conflicts safety issue not associated with Option A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4050" y="1525588"/>
            <a:ext cx="5830888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496050" y="5648325"/>
            <a:ext cx="1438275" cy="88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7650" y="1524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Grove Street roundabouts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12875" y="1225550"/>
            <a:ext cx="6842125" cy="47879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 smtClean="0"/>
              <a:t>Far lower crash experience expected than with signals or the current interchange configuration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200" b="1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 smtClean="0"/>
              <a:t>Operate best with Option B-2, acceptably with Option A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2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dirty="0" smtClean="0"/>
              <a:t>Consider focusing most Exit 22 pedestrian crossings to the north side of interchange roundabouts where best environment can be created</a:t>
            </a:r>
          </a:p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200" b="1" dirty="0" smtClean="0"/>
          </a:p>
        </p:txBody>
      </p:sp>
      <p:pic>
        <p:nvPicPr>
          <p:cNvPr id="32771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3523" r="3802"/>
          <a:stretch>
            <a:fillRect/>
          </a:stretch>
        </p:blipFill>
        <p:spPr bwMode="auto">
          <a:xfrm>
            <a:off x="3236913" y="1858963"/>
            <a:ext cx="54864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1600" y="234950"/>
            <a:ext cx="77724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Grove Street Pedestrian/Bike Enhancements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5" name="TextBox 17"/>
          <p:cNvSpPr txBox="1">
            <a:spLocks noChangeArrowheads="1"/>
          </p:cNvSpPr>
          <p:nvPr/>
        </p:nvSpPr>
        <p:spPr bwMode="auto">
          <a:xfrm>
            <a:off x="963613" y="1195388"/>
            <a:ext cx="2422525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AutoNum type="arabicPlain"/>
            </a:pPr>
            <a:r>
              <a:rPr lang="en-US" sz="1200" b="1">
                <a:latin typeface="Gill Sans MT"/>
              </a:rPr>
              <a:t>Consider eliminating free right </a:t>
            </a:r>
            <a:r>
              <a:rPr lang="en-US" sz="1200">
                <a:latin typeface="Gill Sans MT"/>
              </a:rPr>
              <a:t>and maximizing deflection; change SB I-95 </a:t>
            </a:r>
            <a:r>
              <a:rPr lang="en-US" sz="1200" b="1">
                <a:latin typeface="Gill Sans MT"/>
              </a:rPr>
              <a:t>merge</a:t>
            </a:r>
            <a:r>
              <a:rPr lang="en-US" sz="1200">
                <a:latin typeface="Gill Sans MT"/>
              </a:rPr>
              <a:t> to Grove Street to </a:t>
            </a:r>
            <a:r>
              <a:rPr lang="en-US" sz="1200" b="1">
                <a:latin typeface="Gill Sans MT"/>
              </a:rPr>
              <a:t>yield</a:t>
            </a:r>
            <a:r>
              <a:rPr lang="en-US" sz="1200">
                <a:latin typeface="Gill Sans MT"/>
              </a:rPr>
              <a:t> to  crossing  traffic &amp; bikes &amp; </a:t>
            </a:r>
            <a:r>
              <a:rPr lang="en-US" sz="1200" b="1">
                <a:latin typeface="Gill Sans MT"/>
              </a:rPr>
              <a:t>focus pedestrian crossings on north side of the interchange </a:t>
            </a:r>
          </a:p>
          <a:p>
            <a:pPr marL="285750" indent="-285750"/>
            <a:endParaRPr lang="en-US" sz="500">
              <a:latin typeface="Gill Sans MT"/>
            </a:endParaRPr>
          </a:p>
          <a:p>
            <a:pPr marL="285750" indent="-285750"/>
            <a:r>
              <a:rPr lang="en-US" sz="1200">
                <a:latin typeface="Gill Sans MT"/>
              </a:rPr>
              <a:t>2     </a:t>
            </a:r>
            <a:r>
              <a:rPr lang="en-US" sz="1200" b="1">
                <a:latin typeface="Gill Sans MT"/>
              </a:rPr>
              <a:t>Buffer</a:t>
            </a:r>
            <a:r>
              <a:rPr lang="en-US" sz="1200">
                <a:latin typeface="Gill Sans MT"/>
              </a:rPr>
              <a:t> bridge bike</a:t>
            </a:r>
          </a:p>
          <a:p>
            <a:pPr marL="285750" indent="-285750"/>
            <a:r>
              <a:rPr lang="en-US" sz="1200">
                <a:latin typeface="Gill Sans MT"/>
              </a:rPr>
              <a:t>       lane and one create crossing for bus stop users at 1 lane roundabout crossing</a:t>
            </a:r>
          </a:p>
          <a:p>
            <a:pPr marL="285750" indent="-285750">
              <a:buFontTx/>
              <a:buAutoNum type="arabicPlain" startAt="2"/>
            </a:pPr>
            <a:endParaRPr lang="en-US" sz="500">
              <a:latin typeface="Gill Sans MT"/>
            </a:endParaRPr>
          </a:p>
          <a:p>
            <a:pPr marL="285750" indent="-285750">
              <a:buFontTx/>
              <a:buAutoNum type="arabicPlain" startAt="3"/>
            </a:pPr>
            <a:r>
              <a:rPr lang="en-US" sz="1200" b="1">
                <a:latin typeface="Gill Sans MT"/>
              </a:rPr>
              <a:t>Consider maximizing deflection </a:t>
            </a:r>
            <a:r>
              <a:rPr lang="en-US" sz="1200">
                <a:latin typeface="Gill Sans MT"/>
              </a:rPr>
              <a:t>for NB  merge  to enhance bike &amp; Grove Street NB merges; no ‘free’ right turn movements</a:t>
            </a:r>
          </a:p>
          <a:p>
            <a:pPr marL="285750" indent="-285750">
              <a:buFontTx/>
              <a:buAutoNum type="arabicPlain" startAt="3"/>
            </a:pPr>
            <a:endParaRPr lang="en-US" sz="800">
              <a:latin typeface="Gill Sans MT"/>
            </a:endParaRPr>
          </a:p>
          <a:p>
            <a:pPr marL="285750" indent="-285750">
              <a:buFontTx/>
              <a:buAutoNum type="arabicPlain" startAt="4"/>
            </a:pPr>
            <a:r>
              <a:rPr lang="en-US" sz="1200" b="1">
                <a:latin typeface="Gill Sans MT"/>
              </a:rPr>
              <a:t>Consider using raised medians with deflection </a:t>
            </a:r>
            <a:r>
              <a:rPr lang="en-US" sz="1200">
                <a:latin typeface="Gill Sans MT"/>
              </a:rPr>
              <a:t>between the two Grove Street lanes for1-lane pedestrian crossings at a time</a:t>
            </a:r>
          </a:p>
          <a:p>
            <a:pPr marL="285750" indent="-285750"/>
            <a:endParaRPr lang="en-US" sz="800">
              <a:latin typeface="Gill Sans MT"/>
            </a:endParaRPr>
          </a:p>
          <a:p>
            <a:pPr marL="285750" indent="-285750"/>
            <a:r>
              <a:rPr lang="en-US" sz="1200">
                <a:latin typeface="Gill Sans MT"/>
              </a:rPr>
              <a:t>5	</a:t>
            </a:r>
            <a:r>
              <a:rPr lang="en-US" sz="1200" b="1">
                <a:latin typeface="Gill Sans MT"/>
              </a:rPr>
              <a:t>Consider 5-foot bike lanes </a:t>
            </a:r>
            <a:r>
              <a:rPr lang="en-US" sz="1200">
                <a:latin typeface="Gill Sans MT"/>
              </a:rPr>
              <a:t>rather than 4-foot bike accommodations to new T entrance</a:t>
            </a:r>
          </a:p>
        </p:txBody>
      </p:sp>
      <p:pic>
        <p:nvPicPr>
          <p:cNvPr id="33796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2692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sp>
        <p:nvSpPr>
          <p:cNvPr id="9" name="Oval 8"/>
          <p:cNvSpPr/>
          <p:nvPr/>
        </p:nvSpPr>
        <p:spPr>
          <a:xfrm rot="1763274">
            <a:off x="3935413" y="4214813"/>
            <a:ext cx="1147762" cy="427037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 rot="1096020">
            <a:off x="3317875" y="3749675"/>
            <a:ext cx="663575" cy="49847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216275" y="3794125"/>
            <a:ext cx="225425" cy="87313"/>
          </a:xfrm>
          <a:custGeom>
            <a:avLst/>
            <a:gdLst>
              <a:gd name="connsiteX0" fmla="*/ 0 w 504701"/>
              <a:gd name="connsiteY0" fmla="*/ 29689 h 100941"/>
              <a:gd name="connsiteX1" fmla="*/ 249382 w 504701"/>
              <a:gd name="connsiteY1" fmla="*/ 41564 h 100941"/>
              <a:gd name="connsiteX2" fmla="*/ 350322 w 504701"/>
              <a:gd name="connsiteY2" fmla="*/ 53439 h 100941"/>
              <a:gd name="connsiteX3" fmla="*/ 409699 w 504701"/>
              <a:gd name="connsiteY3" fmla="*/ 77190 h 100941"/>
              <a:gd name="connsiteX4" fmla="*/ 427512 w 504701"/>
              <a:gd name="connsiteY4" fmla="*/ 100941 h 100941"/>
              <a:gd name="connsiteX5" fmla="*/ 498764 w 504701"/>
              <a:gd name="connsiteY5" fmla="*/ 65315 h 100941"/>
              <a:gd name="connsiteX6" fmla="*/ 504701 w 504701"/>
              <a:gd name="connsiteY6" fmla="*/ 0 h 100941"/>
              <a:gd name="connsiteX0" fmla="*/ -1 w 255318"/>
              <a:gd name="connsiteY0" fmla="*/ 41564 h 100941"/>
              <a:gd name="connsiteX1" fmla="*/ 100939 w 255318"/>
              <a:gd name="connsiteY1" fmla="*/ 53439 h 100941"/>
              <a:gd name="connsiteX2" fmla="*/ 160316 w 255318"/>
              <a:gd name="connsiteY2" fmla="*/ 77190 h 100941"/>
              <a:gd name="connsiteX3" fmla="*/ 178129 w 255318"/>
              <a:gd name="connsiteY3" fmla="*/ 100941 h 100941"/>
              <a:gd name="connsiteX4" fmla="*/ 249381 w 255318"/>
              <a:gd name="connsiteY4" fmla="*/ 65315 h 100941"/>
              <a:gd name="connsiteX5" fmla="*/ 255318 w 255318"/>
              <a:gd name="connsiteY5" fmla="*/ 0 h 10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318" h="100941">
                <a:moveTo>
                  <a:pt x="-1" y="41564"/>
                </a:moveTo>
                <a:lnTo>
                  <a:pt x="100939" y="53439"/>
                </a:lnTo>
                <a:lnTo>
                  <a:pt x="160316" y="77190"/>
                </a:lnTo>
                <a:lnTo>
                  <a:pt x="178129" y="100941"/>
                </a:lnTo>
                <a:lnTo>
                  <a:pt x="249381" y="65315"/>
                </a:lnTo>
                <a:lnTo>
                  <a:pt x="255318" y="0"/>
                </a:lnTo>
              </a:path>
            </a:pathLst>
          </a:cu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201988" y="3746500"/>
            <a:ext cx="3098800" cy="900113"/>
          </a:xfrm>
          <a:custGeom>
            <a:avLst/>
            <a:gdLst>
              <a:gd name="connsiteX0" fmla="*/ 0 w 3817917"/>
              <a:gd name="connsiteY0" fmla="*/ 11876 h 1027216"/>
              <a:gd name="connsiteX1" fmla="*/ 219694 w 3817917"/>
              <a:gd name="connsiteY1" fmla="*/ 0 h 1027216"/>
              <a:gd name="connsiteX2" fmla="*/ 356260 w 3817917"/>
              <a:gd name="connsiteY2" fmla="*/ 11876 h 1027216"/>
              <a:gd name="connsiteX3" fmla="*/ 457200 w 3817917"/>
              <a:gd name="connsiteY3" fmla="*/ 23751 h 1027216"/>
              <a:gd name="connsiteX4" fmla="*/ 522514 w 3817917"/>
              <a:gd name="connsiteY4" fmla="*/ 59377 h 1027216"/>
              <a:gd name="connsiteX5" fmla="*/ 570016 w 3817917"/>
              <a:gd name="connsiteY5" fmla="*/ 29689 h 1027216"/>
              <a:gd name="connsiteX6" fmla="*/ 676894 w 3817917"/>
              <a:gd name="connsiteY6" fmla="*/ 53439 h 1027216"/>
              <a:gd name="connsiteX7" fmla="*/ 1056904 w 3817917"/>
              <a:gd name="connsiteY7" fmla="*/ 255320 h 1027216"/>
              <a:gd name="connsiteX8" fmla="*/ 1472540 w 3817917"/>
              <a:gd name="connsiteY8" fmla="*/ 510639 h 1027216"/>
              <a:gd name="connsiteX9" fmla="*/ 1525979 w 3817917"/>
              <a:gd name="connsiteY9" fmla="*/ 516577 h 1027216"/>
              <a:gd name="connsiteX10" fmla="*/ 1620982 w 3817917"/>
              <a:gd name="connsiteY10" fmla="*/ 587829 h 1027216"/>
              <a:gd name="connsiteX11" fmla="*/ 1644733 w 3817917"/>
              <a:gd name="connsiteY11" fmla="*/ 617517 h 1027216"/>
              <a:gd name="connsiteX12" fmla="*/ 2161309 w 3817917"/>
              <a:gd name="connsiteY12" fmla="*/ 961902 h 1027216"/>
              <a:gd name="connsiteX13" fmla="*/ 2268187 w 3817917"/>
              <a:gd name="connsiteY13" fmla="*/ 1021278 h 1027216"/>
              <a:gd name="connsiteX14" fmla="*/ 2458192 w 3817917"/>
              <a:gd name="connsiteY14" fmla="*/ 1027216 h 1027216"/>
              <a:gd name="connsiteX15" fmla="*/ 2535382 w 3817917"/>
              <a:gd name="connsiteY15" fmla="*/ 955964 h 1027216"/>
              <a:gd name="connsiteX16" fmla="*/ 2671948 w 3817917"/>
              <a:gd name="connsiteY16" fmla="*/ 955964 h 1027216"/>
              <a:gd name="connsiteX17" fmla="*/ 2666011 w 3817917"/>
              <a:gd name="connsiteY17" fmla="*/ 855024 h 1027216"/>
              <a:gd name="connsiteX18" fmla="*/ 2695699 w 3817917"/>
              <a:gd name="connsiteY18" fmla="*/ 629393 h 1027216"/>
              <a:gd name="connsiteX19" fmla="*/ 2737263 w 3817917"/>
              <a:gd name="connsiteY19" fmla="*/ 480951 h 1027216"/>
              <a:gd name="connsiteX20" fmla="*/ 2796639 w 3817917"/>
              <a:gd name="connsiteY20" fmla="*/ 368135 h 1027216"/>
              <a:gd name="connsiteX21" fmla="*/ 2915392 w 3817917"/>
              <a:gd name="connsiteY21" fmla="*/ 213756 h 1027216"/>
              <a:gd name="connsiteX22" fmla="*/ 2980707 w 3817917"/>
              <a:gd name="connsiteY22" fmla="*/ 172193 h 1027216"/>
              <a:gd name="connsiteX23" fmla="*/ 3034146 w 3817917"/>
              <a:gd name="connsiteY23" fmla="*/ 154380 h 1027216"/>
              <a:gd name="connsiteX24" fmla="*/ 3123211 w 3817917"/>
              <a:gd name="connsiteY24" fmla="*/ 142504 h 1027216"/>
              <a:gd name="connsiteX25" fmla="*/ 3200400 w 3817917"/>
              <a:gd name="connsiteY25" fmla="*/ 160317 h 1027216"/>
              <a:gd name="connsiteX26" fmla="*/ 3289465 w 3817917"/>
              <a:gd name="connsiteY26" fmla="*/ 219694 h 1027216"/>
              <a:gd name="connsiteX27" fmla="*/ 3408218 w 3817917"/>
              <a:gd name="connsiteY27" fmla="*/ 326572 h 1027216"/>
              <a:gd name="connsiteX28" fmla="*/ 3526972 w 3817917"/>
              <a:gd name="connsiteY28" fmla="*/ 380011 h 1027216"/>
              <a:gd name="connsiteX29" fmla="*/ 3627912 w 3817917"/>
              <a:gd name="connsiteY29" fmla="*/ 403761 h 1027216"/>
              <a:gd name="connsiteX30" fmla="*/ 3716977 w 3817917"/>
              <a:gd name="connsiteY30" fmla="*/ 415637 h 1027216"/>
              <a:gd name="connsiteX31" fmla="*/ 3740727 w 3817917"/>
              <a:gd name="connsiteY31" fmla="*/ 350322 h 1027216"/>
              <a:gd name="connsiteX32" fmla="*/ 3740727 w 3817917"/>
              <a:gd name="connsiteY32" fmla="*/ 302821 h 1027216"/>
              <a:gd name="connsiteX33" fmla="*/ 3817917 w 3817917"/>
              <a:gd name="connsiteY33" fmla="*/ 225632 h 1027216"/>
              <a:gd name="connsiteX0" fmla="*/ 0 w 3740727"/>
              <a:gd name="connsiteY0" fmla="*/ 11876 h 1027216"/>
              <a:gd name="connsiteX1" fmla="*/ 219694 w 3740727"/>
              <a:gd name="connsiteY1" fmla="*/ 0 h 1027216"/>
              <a:gd name="connsiteX2" fmla="*/ 356260 w 3740727"/>
              <a:gd name="connsiteY2" fmla="*/ 11876 h 1027216"/>
              <a:gd name="connsiteX3" fmla="*/ 457200 w 3740727"/>
              <a:gd name="connsiteY3" fmla="*/ 23751 h 1027216"/>
              <a:gd name="connsiteX4" fmla="*/ 522514 w 3740727"/>
              <a:gd name="connsiteY4" fmla="*/ 59377 h 1027216"/>
              <a:gd name="connsiteX5" fmla="*/ 570016 w 3740727"/>
              <a:gd name="connsiteY5" fmla="*/ 29689 h 1027216"/>
              <a:gd name="connsiteX6" fmla="*/ 676894 w 3740727"/>
              <a:gd name="connsiteY6" fmla="*/ 53439 h 1027216"/>
              <a:gd name="connsiteX7" fmla="*/ 1056904 w 3740727"/>
              <a:gd name="connsiteY7" fmla="*/ 255320 h 1027216"/>
              <a:gd name="connsiteX8" fmla="*/ 1472540 w 3740727"/>
              <a:gd name="connsiteY8" fmla="*/ 510639 h 1027216"/>
              <a:gd name="connsiteX9" fmla="*/ 1525979 w 3740727"/>
              <a:gd name="connsiteY9" fmla="*/ 516577 h 1027216"/>
              <a:gd name="connsiteX10" fmla="*/ 1620982 w 3740727"/>
              <a:gd name="connsiteY10" fmla="*/ 587829 h 1027216"/>
              <a:gd name="connsiteX11" fmla="*/ 1644733 w 3740727"/>
              <a:gd name="connsiteY11" fmla="*/ 617517 h 1027216"/>
              <a:gd name="connsiteX12" fmla="*/ 2161309 w 3740727"/>
              <a:gd name="connsiteY12" fmla="*/ 961902 h 1027216"/>
              <a:gd name="connsiteX13" fmla="*/ 2268187 w 3740727"/>
              <a:gd name="connsiteY13" fmla="*/ 1021278 h 1027216"/>
              <a:gd name="connsiteX14" fmla="*/ 2458192 w 3740727"/>
              <a:gd name="connsiteY14" fmla="*/ 1027216 h 1027216"/>
              <a:gd name="connsiteX15" fmla="*/ 2535382 w 3740727"/>
              <a:gd name="connsiteY15" fmla="*/ 955964 h 1027216"/>
              <a:gd name="connsiteX16" fmla="*/ 2671948 w 3740727"/>
              <a:gd name="connsiteY16" fmla="*/ 955964 h 1027216"/>
              <a:gd name="connsiteX17" fmla="*/ 2666011 w 3740727"/>
              <a:gd name="connsiteY17" fmla="*/ 855024 h 1027216"/>
              <a:gd name="connsiteX18" fmla="*/ 2695699 w 3740727"/>
              <a:gd name="connsiteY18" fmla="*/ 629393 h 1027216"/>
              <a:gd name="connsiteX19" fmla="*/ 2737263 w 3740727"/>
              <a:gd name="connsiteY19" fmla="*/ 480951 h 1027216"/>
              <a:gd name="connsiteX20" fmla="*/ 2796639 w 3740727"/>
              <a:gd name="connsiteY20" fmla="*/ 368135 h 1027216"/>
              <a:gd name="connsiteX21" fmla="*/ 2915392 w 3740727"/>
              <a:gd name="connsiteY21" fmla="*/ 213756 h 1027216"/>
              <a:gd name="connsiteX22" fmla="*/ 2980707 w 3740727"/>
              <a:gd name="connsiteY22" fmla="*/ 172193 h 1027216"/>
              <a:gd name="connsiteX23" fmla="*/ 3034146 w 3740727"/>
              <a:gd name="connsiteY23" fmla="*/ 154380 h 1027216"/>
              <a:gd name="connsiteX24" fmla="*/ 3123211 w 3740727"/>
              <a:gd name="connsiteY24" fmla="*/ 142504 h 1027216"/>
              <a:gd name="connsiteX25" fmla="*/ 3200400 w 3740727"/>
              <a:gd name="connsiteY25" fmla="*/ 160317 h 1027216"/>
              <a:gd name="connsiteX26" fmla="*/ 3289465 w 3740727"/>
              <a:gd name="connsiteY26" fmla="*/ 219694 h 1027216"/>
              <a:gd name="connsiteX27" fmla="*/ 3408218 w 3740727"/>
              <a:gd name="connsiteY27" fmla="*/ 326572 h 1027216"/>
              <a:gd name="connsiteX28" fmla="*/ 3526972 w 3740727"/>
              <a:gd name="connsiteY28" fmla="*/ 380011 h 1027216"/>
              <a:gd name="connsiteX29" fmla="*/ 3627912 w 3740727"/>
              <a:gd name="connsiteY29" fmla="*/ 403761 h 1027216"/>
              <a:gd name="connsiteX30" fmla="*/ 3716977 w 3740727"/>
              <a:gd name="connsiteY30" fmla="*/ 415637 h 1027216"/>
              <a:gd name="connsiteX31" fmla="*/ 3740727 w 3740727"/>
              <a:gd name="connsiteY31" fmla="*/ 350322 h 1027216"/>
              <a:gd name="connsiteX32" fmla="*/ 3740727 w 3740727"/>
              <a:gd name="connsiteY32" fmla="*/ 302821 h 1027216"/>
              <a:gd name="connsiteX0" fmla="*/ 0 w 3740727"/>
              <a:gd name="connsiteY0" fmla="*/ 11876 h 1027216"/>
              <a:gd name="connsiteX1" fmla="*/ 219694 w 3740727"/>
              <a:gd name="connsiteY1" fmla="*/ 0 h 1027216"/>
              <a:gd name="connsiteX2" fmla="*/ 356260 w 3740727"/>
              <a:gd name="connsiteY2" fmla="*/ 11876 h 1027216"/>
              <a:gd name="connsiteX3" fmla="*/ 457200 w 3740727"/>
              <a:gd name="connsiteY3" fmla="*/ 23751 h 1027216"/>
              <a:gd name="connsiteX4" fmla="*/ 522514 w 3740727"/>
              <a:gd name="connsiteY4" fmla="*/ 59377 h 1027216"/>
              <a:gd name="connsiteX5" fmla="*/ 570016 w 3740727"/>
              <a:gd name="connsiteY5" fmla="*/ 29689 h 1027216"/>
              <a:gd name="connsiteX6" fmla="*/ 676894 w 3740727"/>
              <a:gd name="connsiteY6" fmla="*/ 53439 h 1027216"/>
              <a:gd name="connsiteX7" fmla="*/ 1056904 w 3740727"/>
              <a:gd name="connsiteY7" fmla="*/ 255320 h 1027216"/>
              <a:gd name="connsiteX8" fmla="*/ 1472540 w 3740727"/>
              <a:gd name="connsiteY8" fmla="*/ 510639 h 1027216"/>
              <a:gd name="connsiteX9" fmla="*/ 1525979 w 3740727"/>
              <a:gd name="connsiteY9" fmla="*/ 516577 h 1027216"/>
              <a:gd name="connsiteX10" fmla="*/ 1620982 w 3740727"/>
              <a:gd name="connsiteY10" fmla="*/ 587829 h 1027216"/>
              <a:gd name="connsiteX11" fmla="*/ 1644733 w 3740727"/>
              <a:gd name="connsiteY11" fmla="*/ 617517 h 1027216"/>
              <a:gd name="connsiteX12" fmla="*/ 2161309 w 3740727"/>
              <a:gd name="connsiteY12" fmla="*/ 961902 h 1027216"/>
              <a:gd name="connsiteX13" fmla="*/ 2268187 w 3740727"/>
              <a:gd name="connsiteY13" fmla="*/ 1021278 h 1027216"/>
              <a:gd name="connsiteX14" fmla="*/ 2458192 w 3740727"/>
              <a:gd name="connsiteY14" fmla="*/ 1027216 h 1027216"/>
              <a:gd name="connsiteX15" fmla="*/ 2535382 w 3740727"/>
              <a:gd name="connsiteY15" fmla="*/ 955964 h 1027216"/>
              <a:gd name="connsiteX16" fmla="*/ 2671948 w 3740727"/>
              <a:gd name="connsiteY16" fmla="*/ 955964 h 1027216"/>
              <a:gd name="connsiteX17" fmla="*/ 2666011 w 3740727"/>
              <a:gd name="connsiteY17" fmla="*/ 855024 h 1027216"/>
              <a:gd name="connsiteX18" fmla="*/ 2695699 w 3740727"/>
              <a:gd name="connsiteY18" fmla="*/ 629393 h 1027216"/>
              <a:gd name="connsiteX19" fmla="*/ 2737263 w 3740727"/>
              <a:gd name="connsiteY19" fmla="*/ 480951 h 1027216"/>
              <a:gd name="connsiteX20" fmla="*/ 2796639 w 3740727"/>
              <a:gd name="connsiteY20" fmla="*/ 368135 h 1027216"/>
              <a:gd name="connsiteX21" fmla="*/ 2915392 w 3740727"/>
              <a:gd name="connsiteY21" fmla="*/ 213756 h 1027216"/>
              <a:gd name="connsiteX22" fmla="*/ 2980707 w 3740727"/>
              <a:gd name="connsiteY22" fmla="*/ 172193 h 1027216"/>
              <a:gd name="connsiteX23" fmla="*/ 3034146 w 3740727"/>
              <a:gd name="connsiteY23" fmla="*/ 154380 h 1027216"/>
              <a:gd name="connsiteX24" fmla="*/ 3123211 w 3740727"/>
              <a:gd name="connsiteY24" fmla="*/ 142504 h 1027216"/>
              <a:gd name="connsiteX25" fmla="*/ 3200400 w 3740727"/>
              <a:gd name="connsiteY25" fmla="*/ 160317 h 1027216"/>
              <a:gd name="connsiteX26" fmla="*/ 3289465 w 3740727"/>
              <a:gd name="connsiteY26" fmla="*/ 219694 h 1027216"/>
              <a:gd name="connsiteX27" fmla="*/ 3408218 w 3740727"/>
              <a:gd name="connsiteY27" fmla="*/ 326572 h 1027216"/>
              <a:gd name="connsiteX28" fmla="*/ 3526972 w 3740727"/>
              <a:gd name="connsiteY28" fmla="*/ 380011 h 1027216"/>
              <a:gd name="connsiteX29" fmla="*/ 3627912 w 3740727"/>
              <a:gd name="connsiteY29" fmla="*/ 403761 h 1027216"/>
              <a:gd name="connsiteX30" fmla="*/ 3716977 w 3740727"/>
              <a:gd name="connsiteY30" fmla="*/ 415637 h 1027216"/>
              <a:gd name="connsiteX31" fmla="*/ 3740727 w 3740727"/>
              <a:gd name="connsiteY31" fmla="*/ 350322 h 1027216"/>
              <a:gd name="connsiteX0" fmla="*/ 0 w 3716977"/>
              <a:gd name="connsiteY0" fmla="*/ 11876 h 1027216"/>
              <a:gd name="connsiteX1" fmla="*/ 219694 w 3716977"/>
              <a:gd name="connsiteY1" fmla="*/ 0 h 1027216"/>
              <a:gd name="connsiteX2" fmla="*/ 356260 w 3716977"/>
              <a:gd name="connsiteY2" fmla="*/ 11876 h 1027216"/>
              <a:gd name="connsiteX3" fmla="*/ 457200 w 3716977"/>
              <a:gd name="connsiteY3" fmla="*/ 23751 h 1027216"/>
              <a:gd name="connsiteX4" fmla="*/ 522514 w 3716977"/>
              <a:gd name="connsiteY4" fmla="*/ 59377 h 1027216"/>
              <a:gd name="connsiteX5" fmla="*/ 570016 w 3716977"/>
              <a:gd name="connsiteY5" fmla="*/ 29689 h 1027216"/>
              <a:gd name="connsiteX6" fmla="*/ 676894 w 3716977"/>
              <a:gd name="connsiteY6" fmla="*/ 53439 h 1027216"/>
              <a:gd name="connsiteX7" fmla="*/ 1056904 w 3716977"/>
              <a:gd name="connsiteY7" fmla="*/ 255320 h 1027216"/>
              <a:gd name="connsiteX8" fmla="*/ 1472540 w 3716977"/>
              <a:gd name="connsiteY8" fmla="*/ 510639 h 1027216"/>
              <a:gd name="connsiteX9" fmla="*/ 1525979 w 3716977"/>
              <a:gd name="connsiteY9" fmla="*/ 516577 h 1027216"/>
              <a:gd name="connsiteX10" fmla="*/ 1620982 w 3716977"/>
              <a:gd name="connsiteY10" fmla="*/ 587829 h 1027216"/>
              <a:gd name="connsiteX11" fmla="*/ 1644733 w 3716977"/>
              <a:gd name="connsiteY11" fmla="*/ 617517 h 1027216"/>
              <a:gd name="connsiteX12" fmla="*/ 2161309 w 3716977"/>
              <a:gd name="connsiteY12" fmla="*/ 961902 h 1027216"/>
              <a:gd name="connsiteX13" fmla="*/ 2268187 w 3716977"/>
              <a:gd name="connsiteY13" fmla="*/ 1021278 h 1027216"/>
              <a:gd name="connsiteX14" fmla="*/ 2458192 w 3716977"/>
              <a:gd name="connsiteY14" fmla="*/ 1027216 h 1027216"/>
              <a:gd name="connsiteX15" fmla="*/ 2535382 w 3716977"/>
              <a:gd name="connsiteY15" fmla="*/ 955964 h 1027216"/>
              <a:gd name="connsiteX16" fmla="*/ 2671948 w 3716977"/>
              <a:gd name="connsiteY16" fmla="*/ 955964 h 1027216"/>
              <a:gd name="connsiteX17" fmla="*/ 2666011 w 3716977"/>
              <a:gd name="connsiteY17" fmla="*/ 855024 h 1027216"/>
              <a:gd name="connsiteX18" fmla="*/ 2695699 w 3716977"/>
              <a:gd name="connsiteY18" fmla="*/ 629393 h 1027216"/>
              <a:gd name="connsiteX19" fmla="*/ 2737263 w 3716977"/>
              <a:gd name="connsiteY19" fmla="*/ 480951 h 1027216"/>
              <a:gd name="connsiteX20" fmla="*/ 2796639 w 3716977"/>
              <a:gd name="connsiteY20" fmla="*/ 368135 h 1027216"/>
              <a:gd name="connsiteX21" fmla="*/ 2915392 w 3716977"/>
              <a:gd name="connsiteY21" fmla="*/ 213756 h 1027216"/>
              <a:gd name="connsiteX22" fmla="*/ 2980707 w 3716977"/>
              <a:gd name="connsiteY22" fmla="*/ 172193 h 1027216"/>
              <a:gd name="connsiteX23" fmla="*/ 3034146 w 3716977"/>
              <a:gd name="connsiteY23" fmla="*/ 154380 h 1027216"/>
              <a:gd name="connsiteX24" fmla="*/ 3123211 w 3716977"/>
              <a:gd name="connsiteY24" fmla="*/ 142504 h 1027216"/>
              <a:gd name="connsiteX25" fmla="*/ 3200400 w 3716977"/>
              <a:gd name="connsiteY25" fmla="*/ 160317 h 1027216"/>
              <a:gd name="connsiteX26" fmla="*/ 3289465 w 3716977"/>
              <a:gd name="connsiteY26" fmla="*/ 219694 h 1027216"/>
              <a:gd name="connsiteX27" fmla="*/ 3408218 w 3716977"/>
              <a:gd name="connsiteY27" fmla="*/ 326572 h 1027216"/>
              <a:gd name="connsiteX28" fmla="*/ 3526972 w 3716977"/>
              <a:gd name="connsiteY28" fmla="*/ 380011 h 1027216"/>
              <a:gd name="connsiteX29" fmla="*/ 3627912 w 3716977"/>
              <a:gd name="connsiteY29" fmla="*/ 403761 h 1027216"/>
              <a:gd name="connsiteX30" fmla="*/ 3716977 w 3716977"/>
              <a:gd name="connsiteY30" fmla="*/ 415637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37263 w 3740728"/>
              <a:gd name="connsiteY19" fmla="*/ 480951 h 1027216"/>
              <a:gd name="connsiteX20" fmla="*/ 2796639 w 3740728"/>
              <a:gd name="connsiteY20" fmla="*/ 368135 h 1027216"/>
              <a:gd name="connsiteX21" fmla="*/ 2915392 w 3740728"/>
              <a:gd name="connsiteY21" fmla="*/ 213756 h 1027216"/>
              <a:gd name="connsiteX22" fmla="*/ 2980707 w 3740728"/>
              <a:gd name="connsiteY22" fmla="*/ 172193 h 1027216"/>
              <a:gd name="connsiteX23" fmla="*/ 3034146 w 3740728"/>
              <a:gd name="connsiteY23" fmla="*/ 154380 h 1027216"/>
              <a:gd name="connsiteX24" fmla="*/ 3123211 w 3740728"/>
              <a:gd name="connsiteY24" fmla="*/ 142504 h 1027216"/>
              <a:gd name="connsiteX25" fmla="*/ 3200400 w 3740728"/>
              <a:gd name="connsiteY25" fmla="*/ 160317 h 1027216"/>
              <a:gd name="connsiteX26" fmla="*/ 3289465 w 3740728"/>
              <a:gd name="connsiteY26" fmla="*/ 219694 h 1027216"/>
              <a:gd name="connsiteX27" fmla="*/ 3408218 w 3740728"/>
              <a:gd name="connsiteY27" fmla="*/ 326572 h 1027216"/>
              <a:gd name="connsiteX28" fmla="*/ 3526972 w 3740728"/>
              <a:gd name="connsiteY28" fmla="*/ 380011 h 1027216"/>
              <a:gd name="connsiteX29" fmla="*/ 3627912 w 3740728"/>
              <a:gd name="connsiteY29" fmla="*/ 403761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796639 w 3740728"/>
              <a:gd name="connsiteY20" fmla="*/ 368135 h 1027216"/>
              <a:gd name="connsiteX21" fmla="*/ 2915392 w 3740728"/>
              <a:gd name="connsiteY21" fmla="*/ 213756 h 1027216"/>
              <a:gd name="connsiteX22" fmla="*/ 2980707 w 3740728"/>
              <a:gd name="connsiteY22" fmla="*/ 172193 h 1027216"/>
              <a:gd name="connsiteX23" fmla="*/ 3034146 w 3740728"/>
              <a:gd name="connsiteY23" fmla="*/ 154380 h 1027216"/>
              <a:gd name="connsiteX24" fmla="*/ 3123211 w 3740728"/>
              <a:gd name="connsiteY24" fmla="*/ 142504 h 1027216"/>
              <a:gd name="connsiteX25" fmla="*/ 3200400 w 3740728"/>
              <a:gd name="connsiteY25" fmla="*/ 160317 h 1027216"/>
              <a:gd name="connsiteX26" fmla="*/ 3289465 w 3740728"/>
              <a:gd name="connsiteY26" fmla="*/ 219694 h 1027216"/>
              <a:gd name="connsiteX27" fmla="*/ 3408218 w 3740728"/>
              <a:gd name="connsiteY27" fmla="*/ 326572 h 1027216"/>
              <a:gd name="connsiteX28" fmla="*/ 3526972 w 3740728"/>
              <a:gd name="connsiteY28" fmla="*/ 380011 h 1027216"/>
              <a:gd name="connsiteX29" fmla="*/ 3627912 w 3740728"/>
              <a:gd name="connsiteY29" fmla="*/ 403761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15392 w 3740728"/>
              <a:gd name="connsiteY21" fmla="*/ 213756 h 1027216"/>
              <a:gd name="connsiteX22" fmla="*/ 2980707 w 3740728"/>
              <a:gd name="connsiteY22" fmla="*/ 172193 h 1027216"/>
              <a:gd name="connsiteX23" fmla="*/ 3034146 w 3740728"/>
              <a:gd name="connsiteY23" fmla="*/ 154380 h 1027216"/>
              <a:gd name="connsiteX24" fmla="*/ 3123211 w 3740728"/>
              <a:gd name="connsiteY24" fmla="*/ 142504 h 1027216"/>
              <a:gd name="connsiteX25" fmla="*/ 3200400 w 3740728"/>
              <a:gd name="connsiteY25" fmla="*/ 160317 h 1027216"/>
              <a:gd name="connsiteX26" fmla="*/ 3289465 w 3740728"/>
              <a:gd name="connsiteY26" fmla="*/ 219694 h 1027216"/>
              <a:gd name="connsiteX27" fmla="*/ 3408218 w 3740728"/>
              <a:gd name="connsiteY27" fmla="*/ 326572 h 1027216"/>
              <a:gd name="connsiteX28" fmla="*/ 3526972 w 3740728"/>
              <a:gd name="connsiteY28" fmla="*/ 380011 h 1027216"/>
              <a:gd name="connsiteX29" fmla="*/ 3627912 w 3740728"/>
              <a:gd name="connsiteY29" fmla="*/ 403761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34146 w 3740728"/>
              <a:gd name="connsiteY23" fmla="*/ 154380 h 1027216"/>
              <a:gd name="connsiteX24" fmla="*/ 3123211 w 3740728"/>
              <a:gd name="connsiteY24" fmla="*/ 142504 h 1027216"/>
              <a:gd name="connsiteX25" fmla="*/ 3200400 w 3740728"/>
              <a:gd name="connsiteY25" fmla="*/ 160317 h 1027216"/>
              <a:gd name="connsiteX26" fmla="*/ 3289465 w 3740728"/>
              <a:gd name="connsiteY26" fmla="*/ 219694 h 1027216"/>
              <a:gd name="connsiteX27" fmla="*/ 3408218 w 3740728"/>
              <a:gd name="connsiteY27" fmla="*/ 326572 h 1027216"/>
              <a:gd name="connsiteX28" fmla="*/ 3526972 w 3740728"/>
              <a:gd name="connsiteY28" fmla="*/ 380011 h 1027216"/>
              <a:gd name="connsiteX29" fmla="*/ 3627912 w 3740728"/>
              <a:gd name="connsiteY29" fmla="*/ 403761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42504 h 1027216"/>
              <a:gd name="connsiteX26" fmla="*/ 3200400 w 3740728"/>
              <a:gd name="connsiteY26" fmla="*/ 160317 h 1027216"/>
              <a:gd name="connsiteX27" fmla="*/ 3289465 w 3740728"/>
              <a:gd name="connsiteY27" fmla="*/ 219694 h 1027216"/>
              <a:gd name="connsiteX28" fmla="*/ 3408218 w 3740728"/>
              <a:gd name="connsiteY28" fmla="*/ 326572 h 1027216"/>
              <a:gd name="connsiteX29" fmla="*/ 3526972 w 3740728"/>
              <a:gd name="connsiteY29" fmla="*/ 380011 h 1027216"/>
              <a:gd name="connsiteX30" fmla="*/ 3627912 w 3740728"/>
              <a:gd name="connsiteY30" fmla="*/ 403761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0400 w 3740728"/>
              <a:gd name="connsiteY26" fmla="*/ 160317 h 1027216"/>
              <a:gd name="connsiteX27" fmla="*/ 3289465 w 3740728"/>
              <a:gd name="connsiteY27" fmla="*/ 219694 h 1027216"/>
              <a:gd name="connsiteX28" fmla="*/ 3408218 w 3740728"/>
              <a:gd name="connsiteY28" fmla="*/ 326572 h 1027216"/>
              <a:gd name="connsiteX29" fmla="*/ 3526972 w 3740728"/>
              <a:gd name="connsiteY29" fmla="*/ 380011 h 1027216"/>
              <a:gd name="connsiteX30" fmla="*/ 3627912 w 3740728"/>
              <a:gd name="connsiteY30" fmla="*/ 403761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6338 w 3740728"/>
              <a:gd name="connsiteY26" fmla="*/ 178130 h 1027216"/>
              <a:gd name="connsiteX27" fmla="*/ 3289465 w 3740728"/>
              <a:gd name="connsiteY27" fmla="*/ 219694 h 1027216"/>
              <a:gd name="connsiteX28" fmla="*/ 3408218 w 3740728"/>
              <a:gd name="connsiteY28" fmla="*/ 326572 h 1027216"/>
              <a:gd name="connsiteX29" fmla="*/ 3526972 w 3740728"/>
              <a:gd name="connsiteY29" fmla="*/ 380011 h 1027216"/>
              <a:gd name="connsiteX30" fmla="*/ 3627912 w 3740728"/>
              <a:gd name="connsiteY30" fmla="*/ 403761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6338 w 3740728"/>
              <a:gd name="connsiteY26" fmla="*/ 178130 h 1027216"/>
              <a:gd name="connsiteX27" fmla="*/ 3295403 w 3740728"/>
              <a:gd name="connsiteY27" fmla="*/ 237507 h 1027216"/>
              <a:gd name="connsiteX28" fmla="*/ 3408218 w 3740728"/>
              <a:gd name="connsiteY28" fmla="*/ 326572 h 1027216"/>
              <a:gd name="connsiteX29" fmla="*/ 3526972 w 3740728"/>
              <a:gd name="connsiteY29" fmla="*/ 380011 h 1027216"/>
              <a:gd name="connsiteX30" fmla="*/ 3627912 w 3740728"/>
              <a:gd name="connsiteY30" fmla="*/ 403761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6338 w 3740728"/>
              <a:gd name="connsiteY26" fmla="*/ 178130 h 1027216"/>
              <a:gd name="connsiteX27" fmla="*/ 3295403 w 3740728"/>
              <a:gd name="connsiteY27" fmla="*/ 237507 h 1027216"/>
              <a:gd name="connsiteX28" fmla="*/ 3396343 w 3740728"/>
              <a:gd name="connsiteY28" fmla="*/ 338448 h 1027216"/>
              <a:gd name="connsiteX29" fmla="*/ 3526972 w 3740728"/>
              <a:gd name="connsiteY29" fmla="*/ 380011 h 1027216"/>
              <a:gd name="connsiteX30" fmla="*/ 3627912 w 3740728"/>
              <a:gd name="connsiteY30" fmla="*/ 403761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6338 w 3740728"/>
              <a:gd name="connsiteY26" fmla="*/ 178130 h 1027216"/>
              <a:gd name="connsiteX27" fmla="*/ 3295403 w 3740728"/>
              <a:gd name="connsiteY27" fmla="*/ 237507 h 1027216"/>
              <a:gd name="connsiteX28" fmla="*/ 3396343 w 3740728"/>
              <a:gd name="connsiteY28" fmla="*/ 338448 h 1027216"/>
              <a:gd name="connsiteX29" fmla="*/ 3515097 w 3740728"/>
              <a:gd name="connsiteY29" fmla="*/ 397824 h 1027216"/>
              <a:gd name="connsiteX30" fmla="*/ 3627912 w 3740728"/>
              <a:gd name="connsiteY30" fmla="*/ 403761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6956 w 3740728"/>
              <a:gd name="connsiteY21" fmla="*/ 213756 h 1027216"/>
              <a:gd name="connsiteX22" fmla="*/ 2980707 w 3740728"/>
              <a:gd name="connsiteY22" fmla="*/ 172193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6338 w 3740728"/>
              <a:gd name="connsiteY26" fmla="*/ 178130 h 1027216"/>
              <a:gd name="connsiteX27" fmla="*/ 3295403 w 3740728"/>
              <a:gd name="connsiteY27" fmla="*/ 237507 h 1027216"/>
              <a:gd name="connsiteX28" fmla="*/ 3396343 w 3740728"/>
              <a:gd name="connsiteY28" fmla="*/ 338448 h 1027216"/>
              <a:gd name="connsiteX29" fmla="*/ 3515097 w 3740728"/>
              <a:gd name="connsiteY29" fmla="*/ 397824 h 1027216"/>
              <a:gd name="connsiteX30" fmla="*/ 3627912 w 3740728"/>
              <a:gd name="connsiteY30" fmla="*/ 421574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80707 w 3740728"/>
              <a:gd name="connsiteY21" fmla="*/ 172193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671948 w 3740728"/>
              <a:gd name="connsiteY16" fmla="*/ 955964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26269 w 3740728"/>
              <a:gd name="connsiteY16" fmla="*/ 958982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66011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695699 w 3740728"/>
              <a:gd name="connsiteY18" fmla="*/ 629393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22859 w 3740728"/>
              <a:gd name="connsiteY18" fmla="*/ 662589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22859 w 3740728"/>
              <a:gd name="connsiteY18" fmla="*/ 662589 h 1027216"/>
              <a:gd name="connsiteX19" fmla="*/ 2761014 w 3740728"/>
              <a:gd name="connsiteY19" fmla="*/ 48095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22859 w 3740728"/>
              <a:gd name="connsiteY18" fmla="*/ 662589 h 1027216"/>
              <a:gd name="connsiteX19" fmla="*/ 2786781 w 3740728"/>
              <a:gd name="connsiteY19" fmla="*/ 487281 h 1027216"/>
              <a:gd name="connsiteX20" fmla="*/ 2761014 w 3740728"/>
              <a:gd name="connsiteY20" fmla="*/ 480951 h 1027216"/>
              <a:gd name="connsiteX21" fmla="*/ 2844140 w 3740728"/>
              <a:gd name="connsiteY21" fmla="*/ 368135 h 1027216"/>
              <a:gd name="connsiteX22" fmla="*/ 2951019 w 3740728"/>
              <a:gd name="connsiteY22" fmla="*/ 201881 h 1027216"/>
              <a:gd name="connsiteX23" fmla="*/ 3028207 w 3740728"/>
              <a:gd name="connsiteY23" fmla="*/ 166255 h 1027216"/>
              <a:gd name="connsiteX24" fmla="*/ 3034146 w 3740728"/>
              <a:gd name="connsiteY24" fmla="*/ 154380 h 1027216"/>
              <a:gd name="connsiteX25" fmla="*/ 3123211 w 3740728"/>
              <a:gd name="connsiteY25" fmla="*/ 160317 h 1027216"/>
              <a:gd name="connsiteX26" fmla="*/ 3206338 w 3740728"/>
              <a:gd name="connsiteY26" fmla="*/ 178130 h 1027216"/>
              <a:gd name="connsiteX27" fmla="*/ 3295403 w 3740728"/>
              <a:gd name="connsiteY27" fmla="*/ 237507 h 1027216"/>
              <a:gd name="connsiteX28" fmla="*/ 3396343 w 3740728"/>
              <a:gd name="connsiteY28" fmla="*/ 338448 h 1027216"/>
              <a:gd name="connsiteX29" fmla="*/ 3515097 w 3740728"/>
              <a:gd name="connsiteY29" fmla="*/ 397824 h 1027216"/>
              <a:gd name="connsiteX30" fmla="*/ 3627912 w 3740728"/>
              <a:gd name="connsiteY30" fmla="*/ 421574 h 1027216"/>
              <a:gd name="connsiteX31" fmla="*/ 3740728 w 3740728"/>
              <a:gd name="connsiteY31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22859 w 3740728"/>
              <a:gd name="connsiteY18" fmla="*/ 662589 h 1027216"/>
              <a:gd name="connsiteX19" fmla="*/ 2786781 w 3740728"/>
              <a:gd name="connsiteY19" fmla="*/ 487281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22859 w 3740728"/>
              <a:gd name="connsiteY18" fmla="*/ 662589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13806 w 3740728"/>
              <a:gd name="connsiteY18" fmla="*/ 659571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13806 w 3740728"/>
              <a:gd name="connsiteY18" fmla="*/ 659571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28207 w 3740728"/>
              <a:gd name="connsiteY22" fmla="*/ 166255 h 1027216"/>
              <a:gd name="connsiteX23" fmla="*/ 3034146 w 3740728"/>
              <a:gd name="connsiteY23" fmla="*/ 154380 h 1027216"/>
              <a:gd name="connsiteX24" fmla="*/ 3123211 w 3740728"/>
              <a:gd name="connsiteY24" fmla="*/ 160317 h 1027216"/>
              <a:gd name="connsiteX25" fmla="*/ 3206338 w 3740728"/>
              <a:gd name="connsiteY25" fmla="*/ 178130 h 1027216"/>
              <a:gd name="connsiteX26" fmla="*/ 3295403 w 3740728"/>
              <a:gd name="connsiteY26" fmla="*/ 237507 h 1027216"/>
              <a:gd name="connsiteX27" fmla="*/ 3396343 w 3740728"/>
              <a:gd name="connsiteY27" fmla="*/ 338448 h 1027216"/>
              <a:gd name="connsiteX28" fmla="*/ 3515097 w 3740728"/>
              <a:gd name="connsiteY28" fmla="*/ 397824 h 1027216"/>
              <a:gd name="connsiteX29" fmla="*/ 3627912 w 3740728"/>
              <a:gd name="connsiteY29" fmla="*/ 421574 h 1027216"/>
              <a:gd name="connsiteX30" fmla="*/ 3740728 w 3740728"/>
              <a:gd name="connsiteY30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13806 w 3740728"/>
              <a:gd name="connsiteY18" fmla="*/ 659571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34146 w 3740728"/>
              <a:gd name="connsiteY22" fmla="*/ 154380 h 1027216"/>
              <a:gd name="connsiteX23" fmla="*/ 3123211 w 3740728"/>
              <a:gd name="connsiteY23" fmla="*/ 160317 h 1027216"/>
              <a:gd name="connsiteX24" fmla="*/ 3206338 w 3740728"/>
              <a:gd name="connsiteY24" fmla="*/ 178130 h 1027216"/>
              <a:gd name="connsiteX25" fmla="*/ 3295403 w 3740728"/>
              <a:gd name="connsiteY25" fmla="*/ 237507 h 1027216"/>
              <a:gd name="connsiteX26" fmla="*/ 3396343 w 3740728"/>
              <a:gd name="connsiteY26" fmla="*/ 338448 h 1027216"/>
              <a:gd name="connsiteX27" fmla="*/ 3515097 w 3740728"/>
              <a:gd name="connsiteY27" fmla="*/ 397824 h 1027216"/>
              <a:gd name="connsiteX28" fmla="*/ 3627912 w 3740728"/>
              <a:gd name="connsiteY28" fmla="*/ 421574 h 1027216"/>
              <a:gd name="connsiteX29" fmla="*/ 3740728 w 3740728"/>
              <a:gd name="connsiteY29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13806 w 3740728"/>
              <a:gd name="connsiteY18" fmla="*/ 659571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1019 w 3740728"/>
              <a:gd name="connsiteY21" fmla="*/ 201881 h 1027216"/>
              <a:gd name="connsiteX22" fmla="*/ 3055271 w 3740728"/>
              <a:gd name="connsiteY22" fmla="*/ 160416 h 1027216"/>
              <a:gd name="connsiteX23" fmla="*/ 3123211 w 3740728"/>
              <a:gd name="connsiteY23" fmla="*/ 160317 h 1027216"/>
              <a:gd name="connsiteX24" fmla="*/ 3206338 w 3740728"/>
              <a:gd name="connsiteY24" fmla="*/ 178130 h 1027216"/>
              <a:gd name="connsiteX25" fmla="*/ 3295403 w 3740728"/>
              <a:gd name="connsiteY25" fmla="*/ 237507 h 1027216"/>
              <a:gd name="connsiteX26" fmla="*/ 3396343 w 3740728"/>
              <a:gd name="connsiteY26" fmla="*/ 338448 h 1027216"/>
              <a:gd name="connsiteX27" fmla="*/ 3515097 w 3740728"/>
              <a:gd name="connsiteY27" fmla="*/ 397824 h 1027216"/>
              <a:gd name="connsiteX28" fmla="*/ 3627912 w 3740728"/>
              <a:gd name="connsiteY28" fmla="*/ 421574 h 1027216"/>
              <a:gd name="connsiteX29" fmla="*/ 3740728 w 3740728"/>
              <a:gd name="connsiteY29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13806 w 3740728"/>
              <a:gd name="connsiteY18" fmla="*/ 659571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7055 w 3740728"/>
              <a:gd name="connsiteY21" fmla="*/ 216970 h 1027216"/>
              <a:gd name="connsiteX22" fmla="*/ 3055271 w 3740728"/>
              <a:gd name="connsiteY22" fmla="*/ 160416 h 1027216"/>
              <a:gd name="connsiteX23" fmla="*/ 3123211 w 3740728"/>
              <a:gd name="connsiteY23" fmla="*/ 160317 h 1027216"/>
              <a:gd name="connsiteX24" fmla="*/ 3206338 w 3740728"/>
              <a:gd name="connsiteY24" fmla="*/ 178130 h 1027216"/>
              <a:gd name="connsiteX25" fmla="*/ 3295403 w 3740728"/>
              <a:gd name="connsiteY25" fmla="*/ 237507 h 1027216"/>
              <a:gd name="connsiteX26" fmla="*/ 3396343 w 3740728"/>
              <a:gd name="connsiteY26" fmla="*/ 338448 h 1027216"/>
              <a:gd name="connsiteX27" fmla="*/ 3515097 w 3740728"/>
              <a:gd name="connsiteY27" fmla="*/ 397824 h 1027216"/>
              <a:gd name="connsiteX28" fmla="*/ 3627912 w 3740728"/>
              <a:gd name="connsiteY28" fmla="*/ 421574 h 1027216"/>
              <a:gd name="connsiteX29" fmla="*/ 3740728 w 3740728"/>
              <a:gd name="connsiteY29" fmla="*/ 403762 h 1027216"/>
              <a:gd name="connsiteX0" fmla="*/ 0 w 3740728"/>
              <a:gd name="connsiteY0" fmla="*/ 11876 h 1027216"/>
              <a:gd name="connsiteX1" fmla="*/ 219694 w 3740728"/>
              <a:gd name="connsiteY1" fmla="*/ 0 h 1027216"/>
              <a:gd name="connsiteX2" fmla="*/ 356260 w 3740728"/>
              <a:gd name="connsiteY2" fmla="*/ 11876 h 1027216"/>
              <a:gd name="connsiteX3" fmla="*/ 457200 w 3740728"/>
              <a:gd name="connsiteY3" fmla="*/ 23751 h 1027216"/>
              <a:gd name="connsiteX4" fmla="*/ 522514 w 3740728"/>
              <a:gd name="connsiteY4" fmla="*/ 59377 h 1027216"/>
              <a:gd name="connsiteX5" fmla="*/ 570016 w 3740728"/>
              <a:gd name="connsiteY5" fmla="*/ 29689 h 1027216"/>
              <a:gd name="connsiteX6" fmla="*/ 676894 w 3740728"/>
              <a:gd name="connsiteY6" fmla="*/ 53439 h 1027216"/>
              <a:gd name="connsiteX7" fmla="*/ 1056904 w 3740728"/>
              <a:gd name="connsiteY7" fmla="*/ 255320 h 1027216"/>
              <a:gd name="connsiteX8" fmla="*/ 1472540 w 3740728"/>
              <a:gd name="connsiteY8" fmla="*/ 510639 h 1027216"/>
              <a:gd name="connsiteX9" fmla="*/ 1525979 w 3740728"/>
              <a:gd name="connsiteY9" fmla="*/ 516577 h 1027216"/>
              <a:gd name="connsiteX10" fmla="*/ 1620982 w 3740728"/>
              <a:gd name="connsiteY10" fmla="*/ 587829 h 1027216"/>
              <a:gd name="connsiteX11" fmla="*/ 1644733 w 3740728"/>
              <a:gd name="connsiteY11" fmla="*/ 617517 h 1027216"/>
              <a:gd name="connsiteX12" fmla="*/ 2161309 w 3740728"/>
              <a:gd name="connsiteY12" fmla="*/ 961902 h 1027216"/>
              <a:gd name="connsiteX13" fmla="*/ 2268187 w 3740728"/>
              <a:gd name="connsiteY13" fmla="*/ 1021278 h 1027216"/>
              <a:gd name="connsiteX14" fmla="*/ 2458192 w 3740728"/>
              <a:gd name="connsiteY14" fmla="*/ 1027216 h 1027216"/>
              <a:gd name="connsiteX15" fmla="*/ 2535382 w 3740728"/>
              <a:gd name="connsiteY15" fmla="*/ 955964 h 1027216"/>
              <a:gd name="connsiteX16" fmla="*/ 2717215 w 3740728"/>
              <a:gd name="connsiteY16" fmla="*/ 958982 h 1027216"/>
              <a:gd name="connsiteX17" fmla="*/ 2693172 w 3740728"/>
              <a:gd name="connsiteY17" fmla="*/ 855024 h 1027216"/>
              <a:gd name="connsiteX18" fmla="*/ 2713806 w 3740728"/>
              <a:gd name="connsiteY18" fmla="*/ 659571 h 1027216"/>
              <a:gd name="connsiteX19" fmla="*/ 2783763 w 3740728"/>
              <a:gd name="connsiteY19" fmla="*/ 475210 h 1027216"/>
              <a:gd name="connsiteX20" fmla="*/ 2844140 w 3740728"/>
              <a:gd name="connsiteY20" fmla="*/ 368135 h 1027216"/>
              <a:gd name="connsiteX21" fmla="*/ 2957055 w 3740728"/>
              <a:gd name="connsiteY21" fmla="*/ 216970 h 1027216"/>
              <a:gd name="connsiteX22" fmla="*/ 3064325 w 3740728"/>
              <a:gd name="connsiteY22" fmla="*/ 166451 h 1027216"/>
              <a:gd name="connsiteX23" fmla="*/ 3123211 w 3740728"/>
              <a:gd name="connsiteY23" fmla="*/ 160317 h 1027216"/>
              <a:gd name="connsiteX24" fmla="*/ 3206338 w 3740728"/>
              <a:gd name="connsiteY24" fmla="*/ 178130 h 1027216"/>
              <a:gd name="connsiteX25" fmla="*/ 3295403 w 3740728"/>
              <a:gd name="connsiteY25" fmla="*/ 237507 h 1027216"/>
              <a:gd name="connsiteX26" fmla="*/ 3396343 w 3740728"/>
              <a:gd name="connsiteY26" fmla="*/ 338448 h 1027216"/>
              <a:gd name="connsiteX27" fmla="*/ 3515097 w 3740728"/>
              <a:gd name="connsiteY27" fmla="*/ 397824 h 1027216"/>
              <a:gd name="connsiteX28" fmla="*/ 3627912 w 3740728"/>
              <a:gd name="connsiteY28" fmla="*/ 421574 h 1027216"/>
              <a:gd name="connsiteX29" fmla="*/ 3740728 w 3740728"/>
              <a:gd name="connsiteY29" fmla="*/ 403762 h 1027216"/>
              <a:gd name="connsiteX0" fmla="*/ 0 w 3521034"/>
              <a:gd name="connsiteY0" fmla="*/ 0 h 1027216"/>
              <a:gd name="connsiteX1" fmla="*/ 136566 w 3521034"/>
              <a:gd name="connsiteY1" fmla="*/ 11876 h 1027216"/>
              <a:gd name="connsiteX2" fmla="*/ 237506 w 3521034"/>
              <a:gd name="connsiteY2" fmla="*/ 23751 h 1027216"/>
              <a:gd name="connsiteX3" fmla="*/ 302820 w 3521034"/>
              <a:gd name="connsiteY3" fmla="*/ 59377 h 1027216"/>
              <a:gd name="connsiteX4" fmla="*/ 350322 w 3521034"/>
              <a:gd name="connsiteY4" fmla="*/ 29689 h 1027216"/>
              <a:gd name="connsiteX5" fmla="*/ 457200 w 3521034"/>
              <a:gd name="connsiteY5" fmla="*/ 53439 h 1027216"/>
              <a:gd name="connsiteX6" fmla="*/ 837210 w 3521034"/>
              <a:gd name="connsiteY6" fmla="*/ 255320 h 1027216"/>
              <a:gd name="connsiteX7" fmla="*/ 1252846 w 3521034"/>
              <a:gd name="connsiteY7" fmla="*/ 510639 h 1027216"/>
              <a:gd name="connsiteX8" fmla="*/ 1306285 w 3521034"/>
              <a:gd name="connsiteY8" fmla="*/ 516577 h 1027216"/>
              <a:gd name="connsiteX9" fmla="*/ 1401288 w 3521034"/>
              <a:gd name="connsiteY9" fmla="*/ 587829 h 1027216"/>
              <a:gd name="connsiteX10" fmla="*/ 1425039 w 3521034"/>
              <a:gd name="connsiteY10" fmla="*/ 617517 h 1027216"/>
              <a:gd name="connsiteX11" fmla="*/ 1941615 w 3521034"/>
              <a:gd name="connsiteY11" fmla="*/ 961902 h 1027216"/>
              <a:gd name="connsiteX12" fmla="*/ 2048493 w 3521034"/>
              <a:gd name="connsiteY12" fmla="*/ 1021278 h 1027216"/>
              <a:gd name="connsiteX13" fmla="*/ 2238498 w 3521034"/>
              <a:gd name="connsiteY13" fmla="*/ 1027216 h 1027216"/>
              <a:gd name="connsiteX14" fmla="*/ 2315688 w 3521034"/>
              <a:gd name="connsiteY14" fmla="*/ 955964 h 1027216"/>
              <a:gd name="connsiteX15" fmla="*/ 2497521 w 3521034"/>
              <a:gd name="connsiteY15" fmla="*/ 958982 h 1027216"/>
              <a:gd name="connsiteX16" fmla="*/ 2473478 w 3521034"/>
              <a:gd name="connsiteY16" fmla="*/ 855024 h 1027216"/>
              <a:gd name="connsiteX17" fmla="*/ 2494112 w 3521034"/>
              <a:gd name="connsiteY17" fmla="*/ 659571 h 1027216"/>
              <a:gd name="connsiteX18" fmla="*/ 2564069 w 3521034"/>
              <a:gd name="connsiteY18" fmla="*/ 475210 h 1027216"/>
              <a:gd name="connsiteX19" fmla="*/ 2624446 w 3521034"/>
              <a:gd name="connsiteY19" fmla="*/ 368135 h 1027216"/>
              <a:gd name="connsiteX20" fmla="*/ 2737361 w 3521034"/>
              <a:gd name="connsiteY20" fmla="*/ 216970 h 1027216"/>
              <a:gd name="connsiteX21" fmla="*/ 2844631 w 3521034"/>
              <a:gd name="connsiteY21" fmla="*/ 166451 h 1027216"/>
              <a:gd name="connsiteX22" fmla="*/ 2903517 w 3521034"/>
              <a:gd name="connsiteY22" fmla="*/ 160317 h 1027216"/>
              <a:gd name="connsiteX23" fmla="*/ 2986644 w 3521034"/>
              <a:gd name="connsiteY23" fmla="*/ 178130 h 1027216"/>
              <a:gd name="connsiteX24" fmla="*/ 3075709 w 3521034"/>
              <a:gd name="connsiteY24" fmla="*/ 237507 h 1027216"/>
              <a:gd name="connsiteX25" fmla="*/ 3176649 w 3521034"/>
              <a:gd name="connsiteY25" fmla="*/ 338448 h 1027216"/>
              <a:gd name="connsiteX26" fmla="*/ 3295403 w 3521034"/>
              <a:gd name="connsiteY26" fmla="*/ 397824 h 1027216"/>
              <a:gd name="connsiteX27" fmla="*/ 3408218 w 3521034"/>
              <a:gd name="connsiteY27" fmla="*/ 421574 h 1027216"/>
              <a:gd name="connsiteX28" fmla="*/ 3521034 w 3521034"/>
              <a:gd name="connsiteY28" fmla="*/ 403762 h 102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21034" h="1027216">
                <a:moveTo>
                  <a:pt x="0" y="0"/>
                </a:moveTo>
                <a:lnTo>
                  <a:pt x="136566" y="11876"/>
                </a:lnTo>
                <a:lnTo>
                  <a:pt x="237506" y="23751"/>
                </a:lnTo>
                <a:lnTo>
                  <a:pt x="302820" y="59377"/>
                </a:lnTo>
                <a:lnTo>
                  <a:pt x="350322" y="29689"/>
                </a:lnTo>
                <a:lnTo>
                  <a:pt x="457200" y="53439"/>
                </a:lnTo>
                <a:lnTo>
                  <a:pt x="837210" y="255320"/>
                </a:lnTo>
                <a:lnTo>
                  <a:pt x="1252846" y="510639"/>
                </a:lnTo>
                <a:lnTo>
                  <a:pt x="1306285" y="516577"/>
                </a:lnTo>
                <a:lnTo>
                  <a:pt x="1401288" y="587829"/>
                </a:lnTo>
                <a:lnTo>
                  <a:pt x="1425039" y="617517"/>
                </a:lnTo>
                <a:lnTo>
                  <a:pt x="1941615" y="961902"/>
                </a:lnTo>
                <a:lnTo>
                  <a:pt x="2048493" y="1021278"/>
                </a:lnTo>
                <a:lnTo>
                  <a:pt x="2238498" y="1027216"/>
                </a:lnTo>
                <a:lnTo>
                  <a:pt x="2315688" y="955964"/>
                </a:lnTo>
                <a:lnTo>
                  <a:pt x="2497521" y="958982"/>
                </a:lnTo>
                <a:lnTo>
                  <a:pt x="2473478" y="855024"/>
                </a:lnTo>
                <a:cubicBezTo>
                  <a:pt x="2474320" y="779814"/>
                  <a:pt x="2484217" y="725727"/>
                  <a:pt x="2494112" y="659571"/>
                </a:cubicBezTo>
                <a:cubicBezTo>
                  <a:pt x="2506366" y="602141"/>
                  <a:pt x="2539744" y="529622"/>
                  <a:pt x="2564069" y="475210"/>
                </a:cubicBezTo>
                <a:lnTo>
                  <a:pt x="2624446" y="368135"/>
                </a:lnTo>
                <a:lnTo>
                  <a:pt x="2737361" y="216970"/>
                </a:lnTo>
                <a:cubicBezTo>
                  <a:pt x="2769029" y="181344"/>
                  <a:pt x="2815932" y="173378"/>
                  <a:pt x="2844631" y="166451"/>
                </a:cubicBezTo>
                <a:lnTo>
                  <a:pt x="2903517" y="160317"/>
                </a:lnTo>
                <a:lnTo>
                  <a:pt x="2986644" y="178130"/>
                </a:lnTo>
                <a:lnTo>
                  <a:pt x="3075709" y="237507"/>
                </a:lnTo>
                <a:lnTo>
                  <a:pt x="3176649" y="338448"/>
                </a:lnTo>
                <a:lnTo>
                  <a:pt x="3295403" y="397824"/>
                </a:lnTo>
                <a:lnTo>
                  <a:pt x="3408218" y="421574"/>
                </a:lnTo>
                <a:lnTo>
                  <a:pt x="3521034" y="403762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97613" y="3932238"/>
            <a:ext cx="254000" cy="24606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542088" y="3184525"/>
            <a:ext cx="225425" cy="811213"/>
          </a:xfrm>
          <a:custGeom>
            <a:avLst/>
            <a:gdLst>
              <a:gd name="connsiteX0" fmla="*/ 0 w 226688"/>
              <a:gd name="connsiteY0" fmla="*/ 760492 h 760492"/>
              <a:gd name="connsiteX1" fmla="*/ 27160 w 226688"/>
              <a:gd name="connsiteY1" fmla="*/ 651850 h 760492"/>
              <a:gd name="connsiteX2" fmla="*/ 69410 w 226688"/>
              <a:gd name="connsiteY2" fmla="*/ 570369 h 760492"/>
              <a:gd name="connsiteX3" fmla="*/ 144855 w 226688"/>
              <a:gd name="connsiteY3" fmla="*/ 440602 h 760492"/>
              <a:gd name="connsiteX4" fmla="*/ 226336 w 226688"/>
              <a:gd name="connsiteY4" fmla="*/ 301783 h 760492"/>
              <a:gd name="connsiteX5" fmla="*/ 175033 w 226688"/>
              <a:gd name="connsiteY5" fmla="*/ 193141 h 760492"/>
              <a:gd name="connsiteX6" fmla="*/ 190122 w 226688"/>
              <a:gd name="connsiteY6" fmla="*/ 0 h 760492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5033 w 256514"/>
              <a:gd name="connsiteY5" fmla="*/ 359122 h 926473"/>
              <a:gd name="connsiteX6" fmla="*/ 256514 w 256514"/>
              <a:gd name="connsiteY6" fmla="*/ 0 h 926473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5033 w 256514"/>
              <a:gd name="connsiteY5" fmla="*/ 359122 h 926473"/>
              <a:gd name="connsiteX6" fmla="*/ 256514 w 256514"/>
              <a:gd name="connsiteY6" fmla="*/ 0 h 926473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8051 w 256514"/>
              <a:gd name="connsiteY5" fmla="*/ 265570 h 926473"/>
              <a:gd name="connsiteX6" fmla="*/ 256514 w 256514"/>
              <a:gd name="connsiteY6" fmla="*/ 0 h 926473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8051 w 256514"/>
              <a:gd name="connsiteY5" fmla="*/ 265570 h 926473"/>
              <a:gd name="connsiteX6" fmla="*/ 256514 w 256514"/>
              <a:gd name="connsiteY6" fmla="*/ 0 h 926473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8051 w 256514"/>
              <a:gd name="connsiteY5" fmla="*/ 265570 h 926473"/>
              <a:gd name="connsiteX6" fmla="*/ 256514 w 256514"/>
              <a:gd name="connsiteY6" fmla="*/ 0 h 926473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8051 w 256514"/>
              <a:gd name="connsiteY5" fmla="*/ 265570 h 926473"/>
              <a:gd name="connsiteX6" fmla="*/ 256514 w 256514"/>
              <a:gd name="connsiteY6" fmla="*/ 0 h 926473"/>
              <a:gd name="connsiteX0" fmla="*/ 0 w 256514"/>
              <a:gd name="connsiteY0" fmla="*/ 926473 h 926473"/>
              <a:gd name="connsiteX1" fmla="*/ 27160 w 256514"/>
              <a:gd name="connsiteY1" fmla="*/ 817831 h 926473"/>
              <a:gd name="connsiteX2" fmla="*/ 69410 w 256514"/>
              <a:gd name="connsiteY2" fmla="*/ 736350 h 926473"/>
              <a:gd name="connsiteX3" fmla="*/ 144855 w 256514"/>
              <a:gd name="connsiteY3" fmla="*/ 606583 h 926473"/>
              <a:gd name="connsiteX4" fmla="*/ 226336 w 256514"/>
              <a:gd name="connsiteY4" fmla="*/ 467764 h 926473"/>
              <a:gd name="connsiteX5" fmla="*/ 178051 w 256514"/>
              <a:gd name="connsiteY5" fmla="*/ 265570 h 926473"/>
              <a:gd name="connsiteX6" fmla="*/ 193140 w 256514"/>
              <a:gd name="connsiteY6" fmla="*/ 147875 h 926473"/>
              <a:gd name="connsiteX7" fmla="*/ 256514 w 256514"/>
              <a:gd name="connsiteY7" fmla="*/ 0 h 9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514" h="926473">
                <a:moveTo>
                  <a:pt x="0" y="926473"/>
                </a:moveTo>
                <a:cubicBezTo>
                  <a:pt x="7796" y="887995"/>
                  <a:pt x="15592" y="849518"/>
                  <a:pt x="27160" y="817831"/>
                </a:cubicBezTo>
                <a:cubicBezTo>
                  <a:pt x="38728" y="786144"/>
                  <a:pt x="49794" y="771558"/>
                  <a:pt x="69410" y="736350"/>
                </a:cubicBezTo>
                <a:cubicBezTo>
                  <a:pt x="89026" y="701142"/>
                  <a:pt x="144855" y="606583"/>
                  <a:pt x="144855" y="606583"/>
                </a:cubicBezTo>
                <a:cubicBezTo>
                  <a:pt x="171009" y="561819"/>
                  <a:pt x="211749" y="518564"/>
                  <a:pt x="226336" y="467764"/>
                </a:cubicBezTo>
                <a:cubicBezTo>
                  <a:pt x="204709" y="407911"/>
                  <a:pt x="183584" y="318885"/>
                  <a:pt x="178051" y="265570"/>
                </a:cubicBezTo>
                <a:cubicBezTo>
                  <a:pt x="172518" y="212255"/>
                  <a:pt x="180063" y="192137"/>
                  <a:pt x="193140" y="147875"/>
                </a:cubicBezTo>
                <a:cubicBezTo>
                  <a:pt x="206217" y="103613"/>
                  <a:pt x="247461" y="25652"/>
                  <a:pt x="256514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400675" y="4176713"/>
            <a:ext cx="1878013" cy="723900"/>
          </a:xfrm>
          <a:custGeom>
            <a:avLst/>
            <a:gdLst>
              <a:gd name="connsiteX0" fmla="*/ 1231271 w 2209203"/>
              <a:gd name="connsiteY0" fmla="*/ 0 h 721260"/>
              <a:gd name="connsiteX1" fmla="*/ 1361038 w 2209203"/>
              <a:gd name="connsiteY1" fmla="*/ 27161 h 721260"/>
              <a:gd name="connsiteX2" fmla="*/ 1457608 w 2209203"/>
              <a:gd name="connsiteY2" fmla="*/ 48286 h 721260"/>
              <a:gd name="connsiteX3" fmla="*/ 1554178 w 2209203"/>
              <a:gd name="connsiteY3" fmla="*/ 72428 h 721260"/>
              <a:gd name="connsiteX4" fmla="*/ 1877085 w 2209203"/>
              <a:gd name="connsiteY4" fmla="*/ 78464 h 721260"/>
              <a:gd name="connsiteX5" fmla="*/ 1979691 w 2209203"/>
              <a:gd name="connsiteY5" fmla="*/ 87517 h 721260"/>
              <a:gd name="connsiteX6" fmla="*/ 2058155 w 2209203"/>
              <a:gd name="connsiteY6" fmla="*/ 117695 h 721260"/>
              <a:gd name="connsiteX7" fmla="*/ 2127565 w 2209203"/>
              <a:gd name="connsiteY7" fmla="*/ 193141 h 721260"/>
              <a:gd name="connsiteX8" fmla="*/ 2121529 w 2209203"/>
              <a:gd name="connsiteY8" fmla="*/ 666939 h 721260"/>
              <a:gd name="connsiteX9" fmla="*/ 998899 w 2209203"/>
              <a:gd name="connsiteY9" fmla="*/ 694099 h 721260"/>
              <a:gd name="connsiteX10" fmla="*/ 0 w 2209203"/>
              <a:gd name="connsiteY10" fmla="*/ 721260 h 721260"/>
              <a:gd name="connsiteX0" fmla="*/ 1231271 w 2206497"/>
              <a:gd name="connsiteY0" fmla="*/ 0 h 721260"/>
              <a:gd name="connsiteX1" fmla="*/ 1361038 w 2206497"/>
              <a:gd name="connsiteY1" fmla="*/ 27161 h 721260"/>
              <a:gd name="connsiteX2" fmla="*/ 1457608 w 2206497"/>
              <a:gd name="connsiteY2" fmla="*/ 48286 h 721260"/>
              <a:gd name="connsiteX3" fmla="*/ 1554178 w 2206497"/>
              <a:gd name="connsiteY3" fmla="*/ 72428 h 721260"/>
              <a:gd name="connsiteX4" fmla="*/ 1877085 w 2206497"/>
              <a:gd name="connsiteY4" fmla="*/ 78464 h 721260"/>
              <a:gd name="connsiteX5" fmla="*/ 1979691 w 2206497"/>
              <a:gd name="connsiteY5" fmla="*/ 87517 h 721260"/>
              <a:gd name="connsiteX6" fmla="*/ 2058155 w 2206497"/>
              <a:gd name="connsiteY6" fmla="*/ 117695 h 721260"/>
              <a:gd name="connsiteX7" fmla="*/ 2127565 w 2206497"/>
              <a:gd name="connsiteY7" fmla="*/ 193141 h 721260"/>
              <a:gd name="connsiteX8" fmla="*/ 2127565 w 2206497"/>
              <a:gd name="connsiteY8" fmla="*/ 600547 h 721260"/>
              <a:gd name="connsiteX9" fmla="*/ 2121529 w 2206497"/>
              <a:gd name="connsiteY9" fmla="*/ 666939 h 721260"/>
              <a:gd name="connsiteX10" fmla="*/ 998899 w 2206497"/>
              <a:gd name="connsiteY10" fmla="*/ 694099 h 721260"/>
              <a:gd name="connsiteX11" fmla="*/ 0 w 2206497"/>
              <a:gd name="connsiteY11" fmla="*/ 721260 h 721260"/>
              <a:gd name="connsiteX0" fmla="*/ 1231271 w 2155675"/>
              <a:gd name="connsiteY0" fmla="*/ 0 h 730419"/>
              <a:gd name="connsiteX1" fmla="*/ 1361038 w 2155675"/>
              <a:gd name="connsiteY1" fmla="*/ 27161 h 730419"/>
              <a:gd name="connsiteX2" fmla="*/ 1457608 w 2155675"/>
              <a:gd name="connsiteY2" fmla="*/ 48286 h 730419"/>
              <a:gd name="connsiteX3" fmla="*/ 1554178 w 2155675"/>
              <a:gd name="connsiteY3" fmla="*/ 72428 h 730419"/>
              <a:gd name="connsiteX4" fmla="*/ 1877085 w 2155675"/>
              <a:gd name="connsiteY4" fmla="*/ 78464 h 730419"/>
              <a:gd name="connsiteX5" fmla="*/ 1979691 w 2155675"/>
              <a:gd name="connsiteY5" fmla="*/ 87517 h 730419"/>
              <a:gd name="connsiteX6" fmla="*/ 2058155 w 2155675"/>
              <a:gd name="connsiteY6" fmla="*/ 117695 h 730419"/>
              <a:gd name="connsiteX7" fmla="*/ 2127565 w 2155675"/>
              <a:gd name="connsiteY7" fmla="*/ 193141 h 730419"/>
              <a:gd name="connsiteX8" fmla="*/ 2127565 w 2155675"/>
              <a:gd name="connsiteY8" fmla="*/ 600547 h 730419"/>
              <a:gd name="connsiteX9" fmla="*/ 2043065 w 2155675"/>
              <a:gd name="connsiteY9" fmla="*/ 727295 h 730419"/>
              <a:gd name="connsiteX10" fmla="*/ 998899 w 2155675"/>
              <a:gd name="connsiteY10" fmla="*/ 694099 h 730419"/>
              <a:gd name="connsiteX11" fmla="*/ 0 w 2155675"/>
              <a:gd name="connsiteY11" fmla="*/ 721260 h 730419"/>
              <a:gd name="connsiteX0" fmla="*/ 1231271 w 2132937"/>
              <a:gd name="connsiteY0" fmla="*/ 0 h 729520"/>
              <a:gd name="connsiteX1" fmla="*/ 1361038 w 2132937"/>
              <a:gd name="connsiteY1" fmla="*/ 27161 h 729520"/>
              <a:gd name="connsiteX2" fmla="*/ 1457608 w 2132937"/>
              <a:gd name="connsiteY2" fmla="*/ 48286 h 729520"/>
              <a:gd name="connsiteX3" fmla="*/ 1554178 w 2132937"/>
              <a:gd name="connsiteY3" fmla="*/ 72428 h 729520"/>
              <a:gd name="connsiteX4" fmla="*/ 1877085 w 2132937"/>
              <a:gd name="connsiteY4" fmla="*/ 78464 h 729520"/>
              <a:gd name="connsiteX5" fmla="*/ 1979691 w 2132937"/>
              <a:gd name="connsiteY5" fmla="*/ 87517 h 729520"/>
              <a:gd name="connsiteX6" fmla="*/ 2058155 w 2132937"/>
              <a:gd name="connsiteY6" fmla="*/ 117695 h 729520"/>
              <a:gd name="connsiteX7" fmla="*/ 2127565 w 2132937"/>
              <a:gd name="connsiteY7" fmla="*/ 193141 h 729520"/>
              <a:gd name="connsiteX8" fmla="*/ 2127565 w 2132937"/>
              <a:gd name="connsiteY8" fmla="*/ 600547 h 729520"/>
              <a:gd name="connsiteX9" fmla="*/ 2043065 w 2132937"/>
              <a:gd name="connsiteY9" fmla="*/ 727295 h 729520"/>
              <a:gd name="connsiteX10" fmla="*/ 998899 w 2132937"/>
              <a:gd name="connsiteY10" fmla="*/ 694099 h 729520"/>
              <a:gd name="connsiteX11" fmla="*/ 0 w 2132937"/>
              <a:gd name="connsiteY11" fmla="*/ 721260 h 729520"/>
              <a:gd name="connsiteX0" fmla="*/ 1231271 w 2132937"/>
              <a:gd name="connsiteY0" fmla="*/ 0 h 721260"/>
              <a:gd name="connsiteX1" fmla="*/ 1361038 w 2132937"/>
              <a:gd name="connsiteY1" fmla="*/ 27161 h 721260"/>
              <a:gd name="connsiteX2" fmla="*/ 1457608 w 2132937"/>
              <a:gd name="connsiteY2" fmla="*/ 48286 h 721260"/>
              <a:gd name="connsiteX3" fmla="*/ 1554178 w 2132937"/>
              <a:gd name="connsiteY3" fmla="*/ 72428 h 721260"/>
              <a:gd name="connsiteX4" fmla="*/ 1877085 w 2132937"/>
              <a:gd name="connsiteY4" fmla="*/ 78464 h 721260"/>
              <a:gd name="connsiteX5" fmla="*/ 1979691 w 2132937"/>
              <a:gd name="connsiteY5" fmla="*/ 87517 h 721260"/>
              <a:gd name="connsiteX6" fmla="*/ 2058155 w 2132937"/>
              <a:gd name="connsiteY6" fmla="*/ 117695 h 721260"/>
              <a:gd name="connsiteX7" fmla="*/ 2127565 w 2132937"/>
              <a:gd name="connsiteY7" fmla="*/ 193141 h 721260"/>
              <a:gd name="connsiteX8" fmla="*/ 2127565 w 2132937"/>
              <a:gd name="connsiteY8" fmla="*/ 600547 h 721260"/>
              <a:gd name="connsiteX9" fmla="*/ 2073243 w 2132937"/>
              <a:gd name="connsiteY9" fmla="*/ 679010 h 721260"/>
              <a:gd name="connsiteX10" fmla="*/ 998899 w 2132937"/>
              <a:gd name="connsiteY10" fmla="*/ 694099 h 721260"/>
              <a:gd name="connsiteX11" fmla="*/ 0 w 2132937"/>
              <a:gd name="connsiteY11" fmla="*/ 721260 h 721260"/>
              <a:gd name="connsiteX0" fmla="*/ 1231271 w 2132937"/>
              <a:gd name="connsiteY0" fmla="*/ 0 h 721260"/>
              <a:gd name="connsiteX1" fmla="*/ 1361038 w 2132937"/>
              <a:gd name="connsiteY1" fmla="*/ 27161 h 721260"/>
              <a:gd name="connsiteX2" fmla="*/ 1457608 w 2132937"/>
              <a:gd name="connsiteY2" fmla="*/ 48286 h 721260"/>
              <a:gd name="connsiteX3" fmla="*/ 1554178 w 2132937"/>
              <a:gd name="connsiteY3" fmla="*/ 72428 h 721260"/>
              <a:gd name="connsiteX4" fmla="*/ 1877085 w 2132937"/>
              <a:gd name="connsiteY4" fmla="*/ 78464 h 721260"/>
              <a:gd name="connsiteX5" fmla="*/ 1979691 w 2132937"/>
              <a:gd name="connsiteY5" fmla="*/ 87517 h 721260"/>
              <a:gd name="connsiteX6" fmla="*/ 2058155 w 2132937"/>
              <a:gd name="connsiteY6" fmla="*/ 117695 h 721260"/>
              <a:gd name="connsiteX7" fmla="*/ 2127565 w 2132937"/>
              <a:gd name="connsiteY7" fmla="*/ 193141 h 721260"/>
              <a:gd name="connsiteX8" fmla="*/ 2127565 w 2132937"/>
              <a:gd name="connsiteY8" fmla="*/ 600547 h 721260"/>
              <a:gd name="connsiteX9" fmla="*/ 2073243 w 2132937"/>
              <a:gd name="connsiteY9" fmla="*/ 679010 h 721260"/>
              <a:gd name="connsiteX10" fmla="*/ 998899 w 2132937"/>
              <a:gd name="connsiteY10" fmla="*/ 694099 h 721260"/>
              <a:gd name="connsiteX11" fmla="*/ 0 w 2132937"/>
              <a:gd name="connsiteY11" fmla="*/ 721260 h 721260"/>
              <a:gd name="connsiteX0" fmla="*/ 1231271 w 2132937"/>
              <a:gd name="connsiteY0" fmla="*/ 0 h 721260"/>
              <a:gd name="connsiteX1" fmla="*/ 1361038 w 2132937"/>
              <a:gd name="connsiteY1" fmla="*/ 27161 h 721260"/>
              <a:gd name="connsiteX2" fmla="*/ 1457608 w 2132937"/>
              <a:gd name="connsiteY2" fmla="*/ 48286 h 721260"/>
              <a:gd name="connsiteX3" fmla="*/ 1554178 w 2132937"/>
              <a:gd name="connsiteY3" fmla="*/ 72428 h 721260"/>
              <a:gd name="connsiteX4" fmla="*/ 1877085 w 2132937"/>
              <a:gd name="connsiteY4" fmla="*/ 78464 h 721260"/>
              <a:gd name="connsiteX5" fmla="*/ 1979691 w 2132937"/>
              <a:gd name="connsiteY5" fmla="*/ 87517 h 721260"/>
              <a:gd name="connsiteX6" fmla="*/ 2058155 w 2132937"/>
              <a:gd name="connsiteY6" fmla="*/ 117695 h 721260"/>
              <a:gd name="connsiteX7" fmla="*/ 2127565 w 2132937"/>
              <a:gd name="connsiteY7" fmla="*/ 193141 h 721260"/>
              <a:gd name="connsiteX8" fmla="*/ 2127565 w 2132937"/>
              <a:gd name="connsiteY8" fmla="*/ 600547 h 721260"/>
              <a:gd name="connsiteX9" fmla="*/ 2073243 w 2132937"/>
              <a:gd name="connsiteY9" fmla="*/ 679010 h 721260"/>
              <a:gd name="connsiteX10" fmla="*/ 998899 w 2132937"/>
              <a:gd name="connsiteY10" fmla="*/ 694099 h 721260"/>
              <a:gd name="connsiteX11" fmla="*/ 72428 w 2132937"/>
              <a:gd name="connsiteY11" fmla="*/ 618654 h 721260"/>
              <a:gd name="connsiteX12" fmla="*/ 0 w 2132937"/>
              <a:gd name="connsiteY12" fmla="*/ 721260 h 721260"/>
              <a:gd name="connsiteX0" fmla="*/ 1231271 w 2132937"/>
              <a:gd name="connsiteY0" fmla="*/ 0 h 721260"/>
              <a:gd name="connsiteX1" fmla="*/ 1361038 w 2132937"/>
              <a:gd name="connsiteY1" fmla="*/ 27161 h 721260"/>
              <a:gd name="connsiteX2" fmla="*/ 1457608 w 2132937"/>
              <a:gd name="connsiteY2" fmla="*/ 48286 h 721260"/>
              <a:gd name="connsiteX3" fmla="*/ 1554178 w 2132937"/>
              <a:gd name="connsiteY3" fmla="*/ 72428 h 721260"/>
              <a:gd name="connsiteX4" fmla="*/ 1877085 w 2132937"/>
              <a:gd name="connsiteY4" fmla="*/ 78464 h 721260"/>
              <a:gd name="connsiteX5" fmla="*/ 1979691 w 2132937"/>
              <a:gd name="connsiteY5" fmla="*/ 87517 h 721260"/>
              <a:gd name="connsiteX6" fmla="*/ 2058155 w 2132937"/>
              <a:gd name="connsiteY6" fmla="*/ 117695 h 721260"/>
              <a:gd name="connsiteX7" fmla="*/ 2127565 w 2132937"/>
              <a:gd name="connsiteY7" fmla="*/ 193141 h 721260"/>
              <a:gd name="connsiteX8" fmla="*/ 2127565 w 2132937"/>
              <a:gd name="connsiteY8" fmla="*/ 600547 h 721260"/>
              <a:gd name="connsiteX9" fmla="*/ 2073243 w 2132937"/>
              <a:gd name="connsiteY9" fmla="*/ 679010 h 721260"/>
              <a:gd name="connsiteX10" fmla="*/ 998899 w 2132937"/>
              <a:gd name="connsiteY10" fmla="*/ 694099 h 721260"/>
              <a:gd name="connsiteX11" fmla="*/ 72428 w 2132937"/>
              <a:gd name="connsiteY11" fmla="*/ 618654 h 721260"/>
              <a:gd name="connsiteX12" fmla="*/ 0 w 2132937"/>
              <a:gd name="connsiteY12" fmla="*/ 721260 h 721260"/>
              <a:gd name="connsiteX0" fmla="*/ 1231271 w 2132937"/>
              <a:gd name="connsiteY0" fmla="*/ 0 h 721260"/>
              <a:gd name="connsiteX1" fmla="*/ 1361038 w 2132937"/>
              <a:gd name="connsiteY1" fmla="*/ 27161 h 721260"/>
              <a:gd name="connsiteX2" fmla="*/ 1457608 w 2132937"/>
              <a:gd name="connsiteY2" fmla="*/ 48286 h 721260"/>
              <a:gd name="connsiteX3" fmla="*/ 1554178 w 2132937"/>
              <a:gd name="connsiteY3" fmla="*/ 72428 h 721260"/>
              <a:gd name="connsiteX4" fmla="*/ 1877085 w 2132937"/>
              <a:gd name="connsiteY4" fmla="*/ 78464 h 721260"/>
              <a:gd name="connsiteX5" fmla="*/ 1979691 w 2132937"/>
              <a:gd name="connsiteY5" fmla="*/ 87517 h 721260"/>
              <a:gd name="connsiteX6" fmla="*/ 2058155 w 2132937"/>
              <a:gd name="connsiteY6" fmla="*/ 117695 h 721260"/>
              <a:gd name="connsiteX7" fmla="*/ 2127565 w 2132937"/>
              <a:gd name="connsiteY7" fmla="*/ 193141 h 721260"/>
              <a:gd name="connsiteX8" fmla="*/ 2127565 w 2132937"/>
              <a:gd name="connsiteY8" fmla="*/ 600547 h 721260"/>
              <a:gd name="connsiteX9" fmla="*/ 2073243 w 2132937"/>
              <a:gd name="connsiteY9" fmla="*/ 679010 h 721260"/>
              <a:gd name="connsiteX10" fmla="*/ 998899 w 2132937"/>
              <a:gd name="connsiteY10" fmla="*/ 694099 h 721260"/>
              <a:gd name="connsiteX11" fmla="*/ 60357 w 2132937"/>
              <a:gd name="connsiteY11" fmla="*/ 639779 h 721260"/>
              <a:gd name="connsiteX12" fmla="*/ 0 w 2132937"/>
              <a:gd name="connsiteY12" fmla="*/ 721260 h 721260"/>
              <a:gd name="connsiteX0" fmla="*/ 1231271 w 2132937"/>
              <a:gd name="connsiteY0" fmla="*/ 0 h 721260"/>
              <a:gd name="connsiteX1" fmla="*/ 1361038 w 2132937"/>
              <a:gd name="connsiteY1" fmla="*/ 27161 h 721260"/>
              <a:gd name="connsiteX2" fmla="*/ 1457608 w 2132937"/>
              <a:gd name="connsiteY2" fmla="*/ 48286 h 721260"/>
              <a:gd name="connsiteX3" fmla="*/ 1554178 w 2132937"/>
              <a:gd name="connsiteY3" fmla="*/ 72428 h 721260"/>
              <a:gd name="connsiteX4" fmla="*/ 1877085 w 2132937"/>
              <a:gd name="connsiteY4" fmla="*/ 78464 h 721260"/>
              <a:gd name="connsiteX5" fmla="*/ 1979691 w 2132937"/>
              <a:gd name="connsiteY5" fmla="*/ 87517 h 721260"/>
              <a:gd name="connsiteX6" fmla="*/ 2058155 w 2132937"/>
              <a:gd name="connsiteY6" fmla="*/ 117695 h 721260"/>
              <a:gd name="connsiteX7" fmla="*/ 2127565 w 2132937"/>
              <a:gd name="connsiteY7" fmla="*/ 193141 h 721260"/>
              <a:gd name="connsiteX8" fmla="*/ 2127565 w 2132937"/>
              <a:gd name="connsiteY8" fmla="*/ 600547 h 721260"/>
              <a:gd name="connsiteX9" fmla="*/ 2073243 w 2132937"/>
              <a:gd name="connsiteY9" fmla="*/ 679010 h 721260"/>
              <a:gd name="connsiteX10" fmla="*/ 998899 w 2132937"/>
              <a:gd name="connsiteY10" fmla="*/ 694099 h 721260"/>
              <a:gd name="connsiteX11" fmla="*/ 274622 w 2132937"/>
              <a:gd name="connsiteY11" fmla="*/ 688064 h 721260"/>
              <a:gd name="connsiteX12" fmla="*/ 60357 w 2132937"/>
              <a:gd name="connsiteY12" fmla="*/ 639779 h 721260"/>
              <a:gd name="connsiteX13" fmla="*/ 0 w 2132937"/>
              <a:gd name="connsiteY13" fmla="*/ 721260 h 721260"/>
              <a:gd name="connsiteX0" fmla="*/ 1240324 w 2141990"/>
              <a:gd name="connsiteY0" fmla="*/ 0 h 787652"/>
              <a:gd name="connsiteX1" fmla="*/ 1370091 w 2141990"/>
              <a:gd name="connsiteY1" fmla="*/ 27161 h 787652"/>
              <a:gd name="connsiteX2" fmla="*/ 1466661 w 2141990"/>
              <a:gd name="connsiteY2" fmla="*/ 48286 h 787652"/>
              <a:gd name="connsiteX3" fmla="*/ 1563231 w 2141990"/>
              <a:gd name="connsiteY3" fmla="*/ 72428 h 787652"/>
              <a:gd name="connsiteX4" fmla="*/ 1886138 w 2141990"/>
              <a:gd name="connsiteY4" fmla="*/ 78464 h 787652"/>
              <a:gd name="connsiteX5" fmla="*/ 1988744 w 2141990"/>
              <a:gd name="connsiteY5" fmla="*/ 87517 h 787652"/>
              <a:gd name="connsiteX6" fmla="*/ 2067208 w 2141990"/>
              <a:gd name="connsiteY6" fmla="*/ 117695 h 787652"/>
              <a:gd name="connsiteX7" fmla="*/ 2136618 w 2141990"/>
              <a:gd name="connsiteY7" fmla="*/ 193141 h 787652"/>
              <a:gd name="connsiteX8" fmla="*/ 2136618 w 2141990"/>
              <a:gd name="connsiteY8" fmla="*/ 600547 h 787652"/>
              <a:gd name="connsiteX9" fmla="*/ 2082296 w 2141990"/>
              <a:gd name="connsiteY9" fmla="*/ 679010 h 787652"/>
              <a:gd name="connsiteX10" fmla="*/ 1007952 w 2141990"/>
              <a:gd name="connsiteY10" fmla="*/ 694099 h 787652"/>
              <a:gd name="connsiteX11" fmla="*/ 283675 w 2141990"/>
              <a:gd name="connsiteY11" fmla="*/ 688064 h 787652"/>
              <a:gd name="connsiteX12" fmla="*/ 69410 w 2141990"/>
              <a:gd name="connsiteY12" fmla="*/ 639779 h 787652"/>
              <a:gd name="connsiteX13" fmla="*/ 0 w 2141990"/>
              <a:gd name="connsiteY13" fmla="*/ 787652 h 787652"/>
              <a:gd name="connsiteX0" fmla="*/ 1237306 w 2138972"/>
              <a:gd name="connsiteY0" fmla="*/ 0 h 829901"/>
              <a:gd name="connsiteX1" fmla="*/ 1367073 w 2138972"/>
              <a:gd name="connsiteY1" fmla="*/ 27161 h 829901"/>
              <a:gd name="connsiteX2" fmla="*/ 1463643 w 2138972"/>
              <a:gd name="connsiteY2" fmla="*/ 48286 h 829901"/>
              <a:gd name="connsiteX3" fmla="*/ 1560213 w 2138972"/>
              <a:gd name="connsiteY3" fmla="*/ 72428 h 829901"/>
              <a:gd name="connsiteX4" fmla="*/ 1883120 w 2138972"/>
              <a:gd name="connsiteY4" fmla="*/ 78464 h 829901"/>
              <a:gd name="connsiteX5" fmla="*/ 1985726 w 2138972"/>
              <a:gd name="connsiteY5" fmla="*/ 87517 h 829901"/>
              <a:gd name="connsiteX6" fmla="*/ 2064190 w 2138972"/>
              <a:gd name="connsiteY6" fmla="*/ 117695 h 829901"/>
              <a:gd name="connsiteX7" fmla="*/ 2133600 w 2138972"/>
              <a:gd name="connsiteY7" fmla="*/ 193141 h 829901"/>
              <a:gd name="connsiteX8" fmla="*/ 2133600 w 2138972"/>
              <a:gd name="connsiteY8" fmla="*/ 600547 h 829901"/>
              <a:gd name="connsiteX9" fmla="*/ 2079278 w 2138972"/>
              <a:gd name="connsiteY9" fmla="*/ 679010 h 829901"/>
              <a:gd name="connsiteX10" fmla="*/ 1004934 w 2138972"/>
              <a:gd name="connsiteY10" fmla="*/ 694099 h 829901"/>
              <a:gd name="connsiteX11" fmla="*/ 280657 w 2138972"/>
              <a:gd name="connsiteY11" fmla="*/ 688064 h 829901"/>
              <a:gd name="connsiteX12" fmla="*/ 66392 w 2138972"/>
              <a:gd name="connsiteY12" fmla="*/ 639779 h 829901"/>
              <a:gd name="connsiteX13" fmla="*/ 0 w 2138972"/>
              <a:gd name="connsiteY13" fmla="*/ 829901 h 829901"/>
              <a:gd name="connsiteX0" fmla="*/ 1252396 w 2154062"/>
              <a:gd name="connsiteY0" fmla="*/ 0 h 829901"/>
              <a:gd name="connsiteX1" fmla="*/ 1382163 w 2154062"/>
              <a:gd name="connsiteY1" fmla="*/ 27161 h 829901"/>
              <a:gd name="connsiteX2" fmla="*/ 1478733 w 2154062"/>
              <a:gd name="connsiteY2" fmla="*/ 48286 h 829901"/>
              <a:gd name="connsiteX3" fmla="*/ 1575303 w 2154062"/>
              <a:gd name="connsiteY3" fmla="*/ 72428 h 829901"/>
              <a:gd name="connsiteX4" fmla="*/ 1898210 w 2154062"/>
              <a:gd name="connsiteY4" fmla="*/ 78464 h 829901"/>
              <a:gd name="connsiteX5" fmla="*/ 2000816 w 2154062"/>
              <a:gd name="connsiteY5" fmla="*/ 87517 h 829901"/>
              <a:gd name="connsiteX6" fmla="*/ 2079280 w 2154062"/>
              <a:gd name="connsiteY6" fmla="*/ 117695 h 829901"/>
              <a:gd name="connsiteX7" fmla="*/ 2148690 w 2154062"/>
              <a:gd name="connsiteY7" fmla="*/ 193141 h 829901"/>
              <a:gd name="connsiteX8" fmla="*/ 2148690 w 2154062"/>
              <a:gd name="connsiteY8" fmla="*/ 600547 h 829901"/>
              <a:gd name="connsiteX9" fmla="*/ 2094368 w 2154062"/>
              <a:gd name="connsiteY9" fmla="*/ 679010 h 829901"/>
              <a:gd name="connsiteX10" fmla="*/ 1020024 w 2154062"/>
              <a:gd name="connsiteY10" fmla="*/ 694099 h 829901"/>
              <a:gd name="connsiteX11" fmla="*/ 295747 w 2154062"/>
              <a:gd name="connsiteY11" fmla="*/ 688064 h 829901"/>
              <a:gd name="connsiteX12" fmla="*/ 81482 w 2154062"/>
              <a:gd name="connsiteY12" fmla="*/ 639779 h 829901"/>
              <a:gd name="connsiteX13" fmla="*/ 0 w 2154062"/>
              <a:gd name="connsiteY13" fmla="*/ 772563 h 829901"/>
              <a:gd name="connsiteX14" fmla="*/ 15090 w 2154062"/>
              <a:gd name="connsiteY14" fmla="*/ 829901 h 829901"/>
              <a:gd name="connsiteX0" fmla="*/ 1252396 w 2154062"/>
              <a:gd name="connsiteY0" fmla="*/ 0 h 816305"/>
              <a:gd name="connsiteX1" fmla="*/ 1382163 w 2154062"/>
              <a:gd name="connsiteY1" fmla="*/ 27161 h 816305"/>
              <a:gd name="connsiteX2" fmla="*/ 1478733 w 2154062"/>
              <a:gd name="connsiteY2" fmla="*/ 48286 h 816305"/>
              <a:gd name="connsiteX3" fmla="*/ 1575303 w 2154062"/>
              <a:gd name="connsiteY3" fmla="*/ 72428 h 816305"/>
              <a:gd name="connsiteX4" fmla="*/ 1898210 w 2154062"/>
              <a:gd name="connsiteY4" fmla="*/ 78464 h 816305"/>
              <a:gd name="connsiteX5" fmla="*/ 2000816 w 2154062"/>
              <a:gd name="connsiteY5" fmla="*/ 87517 h 816305"/>
              <a:gd name="connsiteX6" fmla="*/ 2079280 w 2154062"/>
              <a:gd name="connsiteY6" fmla="*/ 117695 h 816305"/>
              <a:gd name="connsiteX7" fmla="*/ 2148690 w 2154062"/>
              <a:gd name="connsiteY7" fmla="*/ 193141 h 816305"/>
              <a:gd name="connsiteX8" fmla="*/ 2148690 w 2154062"/>
              <a:gd name="connsiteY8" fmla="*/ 600547 h 816305"/>
              <a:gd name="connsiteX9" fmla="*/ 2094368 w 2154062"/>
              <a:gd name="connsiteY9" fmla="*/ 679010 h 816305"/>
              <a:gd name="connsiteX10" fmla="*/ 1020024 w 2154062"/>
              <a:gd name="connsiteY10" fmla="*/ 694099 h 816305"/>
              <a:gd name="connsiteX11" fmla="*/ 295747 w 2154062"/>
              <a:gd name="connsiteY11" fmla="*/ 688064 h 816305"/>
              <a:gd name="connsiteX12" fmla="*/ 81482 w 2154062"/>
              <a:gd name="connsiteY12" fmla="*/ 639779 h 816305"/>
              <a:gd name="connsiteX13" fmla="*/ 0 w 2154062"/>
              <a:gd name="connsiteY13" fmla="*/ 772563 h 816305"/>
              <a:gd name="connsiteX14" fmla="*/ 199080 w 2154062"/>
              <a:gd name="connsiteY14" fmla="*/ 816305 h 816305"/>
              <a:gd name="connsiteX0" fmla="*/ 1252901 w 2154567"/>
              <a:gd name="connsiteY0" fmla="*/ 0 h 829023"/>
              <a:gd name="connsiteX1" fmla="*/ 1382668 w 2154567"/>
              <a:gd name="connsiteY1" fmla="*/ 27161 h 829023"/>
              <a:gd name="connsiteX2" fmla="*/ 1479238 w 2154567"/>
              <a:gd name="connsiteY2" fmla="*/ 48286 h 829023"/>
              <a:gd name="connsiteX3" fmla="*/ 1575808 w 2154567"/>
              <a:gd name="connsiteY3" fmla="*/ 72428 h 829023"/>
              <a:gd name="connsiteX4" fmla="*/ 1898715 w 2154567"/>
              <a:gd name="connsiteY4" fmla="*/ 78464 h 829023"/>
              <a:gd name="connsiteX5" fmla="*/ 2001321 w 2154567"/>
              <a:gd name="connsiteY5" fmla="*/ 87517 h 829023"/>
              <a:gd name="connsiteX6" fmla="*/ 2079785 w 2154567"/>
              <a:gd name="connsiteY6" fmla="*/ 117695 h 829023"/>
              <a:gd name="connsiteX7" fmla="*/ 2149195 w 2154567"/>
              <a:gd name="connsiteY7" fmla="*/ 193141 h 829023"/>
              <a:gd name="connsiteX8" fmla="*/ 2149195 w 2154567"/>
              <a:gd name="connsiteY8" fmla="*/ 600547 h 829023"/>
              <a:gd name="connsiteX9" fmla="*/ 2094873 w 2154567"/>
              <a:gd name="connsiteY9" fmla="*/ 679010 h 829023"/>
              <a:gd name="connsiteX10" fmla="*/ 1020529 w 2154567"/>
              <a:gd name="connsiteY10" fmla="*/ 694099 h 829023"/>
              <a:gd name="connsiteX11" fmla="*/ 296252 w 2154567"/>
              <a:gd name="connsiteY11" fmla="*/ 688064 h 829023"/>
              <a:gd name="connsiteX12" fmla="*/ 81987 w 2154567"/>
              <a:gd name="connsiteY12" fmla="*/ 639779 h 829023"/>
              <a:gd name="connsiteX13" fmla="*/ 505 w 2154567"/>
              <a:gd name="connsiteY13" fmla="*/ 772563 h 829023"/>
              <a:gd name="connsiteX14" fmla="*/ 41613 w 2154567"/>
              <a:gd name="connsiteY14" fmla="*/ 827562 h 829023"/>
              <a:gd name="connsiteX15" fmla="*/ 199585 w 2154567"/>
              <a:gd name="connsiteY15" fmla="*/ 816305 h 829023"/>
              <a:gd name="connsiteX0" fmla="*/ 1252901 w 2154567"/>
              <a:gd name="connsiteY0" fmla="*/ 0 h 827562"/>
              <a:gd name="connsiteX1" fmla="*/ 1382668 w 2154567"/>
              <a:gd name="connsiteY1" fmla="*/ 27161 h 827562"/>
              <a:gd name="connsiteX2" fmla="*/ 1479238 w 2154567"/>
              <a:gd name="connsiteY2" fmla="*/ 48286 h 827562"/>
              <a:gd name="connsiteX3" fmla="*/ 1575808 w 2154567"/>
              <a:gd name="connsiteY3" fmla="*/ 72428 h 827562"/>
              <a:gd name="connsiteX4" fmla="*/ 1898715 w 2154567"/>
              <a:gd name="connsiteY4" fmla="*/ 78464 h 827562"/>
              <a:gd name="connsiteX5" fmla="*/ 2001321 w 2154567"/>
              <a:gd name="connsiteY5" fmla="*/ 87517 h 827562"/>
              <a:gd name="connsiteX6" fmla="*/ 2079785 w 2154567"/>
              <a:gd name="connsiteY6" fmla="*/ 117695 h 827562"/>
              <a:gd name="connsiteX7" fmla="*/ 2149195 w 2154567"/>
              <a:gd name="connsiteY7" fmla="*/ 193141 h 827562"/>
              <a:gd name="connsiteX8" fmla="*/ 2149195 w 2154567"/>
              <a:gd name="connsiteY8" fmla="*/ 600547 h 827562"/>
              <a:gd name="connsiteX9" fmla="*/ 2094873 w 2154567"/>
              <a:gd name="connsiteY9" fmla="*/ 679010 h 827562"/>
              <a:gd name="connsiteX10" fmla="*/ 1020529 w 2154567"/>
              <a:gd name="connsiteY10" fmla="*/ 694099 h 827562"/>
              <a:gd name="connsiteX11" fmla="*/ 296252 w 2154567"/>
              <a:gd name="connsiteY11" fmla="*/ 688064 h 827562"/>
              <a:gd name="connsiteX12" fmla="*/ 81987 w 2154567"/>
              <a:gd name="connsiteY12" fmla="*/ 639779 h 827562"/>
              <a:gd name="connsiteX13" fmla="*/ 505 w 2154567"/>
              <a:gd name="connsiteY13" fmla="*/ 772563 h 827562"/>
              <a:gd name="connsiteX14" fmla="*/ 41613 w 2154567"/>
              <a:gd name="connsiteY14" fmla="*/ 827562 h 827562"/>
              <a:gd name="connsiteX15" fmla="*/ 199585 w 2154567"/>
              <a:gd name="connsiteY15" fmla="*/ 816305 h 827562"/>
              <a:gd name="connsiteX0" fmla="*/ 1233312 w 2134978"/>
              <a:gd name="connsiteY0" fmla="*/ 0 h 827562"/>
              <a:gd name="connsiteX1" fmla="*/ 1363079 w 2134978"/>
              <a:gd name="connsiteY1" fmla="*/ 27161 h 827562"/>
              <a:gd name="connsiteX2" fmla="*/ 1459649 w 2134978"/>
              <a:gd name="connsiteY2" fmla="*/ 48286 h 827562"/>
              <a:gd name="connsiteX3" fmla="*/ 1556219 w 2134978"/>
              <a:gd name="connsiteY3" fmla="*/ 72428 h 827562"/>
              <a:gd name="connsiteX4" fmla="*/ 1879126 w 2134978"/>
              <a:gd name="connsiteY4" fmla="*/ 78464 h 827562"/>
              <a:gd name="connsiteX5" fmla="*/ 1981732 w 2134978"/>
              <a:gd name="connsiteY5" fmla="*/ 87517 h 827562"/>
              <a:gd name="connsiteX6" fmla="*/ 2060196 w 2134978"/>
              <a:gd name="connsiteY6" fmla="*/ 117695 h 827562"/>
              <a:gd name="connsiteX7" fmla="*/ 2129606 w 2134978"/>
              <a:gd name="connsiteY7" fmla="*/ 193141 h 827562"/>
              <a:gd name="connsiteX8" fmla="*/ 2129606 w 2134978"/>
              <a:gd name="connsiteY8" fmla="*/ 600547 h 827562"/>
              <a:gd name="connsiteX9" fmla="*/ 2075284 w 2134978"/>
              <a:gd name="connsiteY9" fmla="*/ 679010 h 827562"/>
              <a:gd name="connsiteX10" fmla="*/ 1000940 w 2134978"/>
              <a:gd name="connsiteY10" fmla="*/ 694099 h 827562"/>
              <a:gd name="connsiteX11" fmla="*/ 276663 w 2134978"/>
              <a:gd name="connsiteY11" fmla="*/ 688064 h 827562"/>
              <a:gd name="connsiteX12" fmla="*/ 62398 w 2134978"/>
              <a:gd name="connsiteY12" fmla="*/ 639779 h 827562"/>
              <a:gd name="connsiteX13" fmla="*/ 5267 w 2134978"/>
              <a:gd name="connsiteY13" fmla="*/ 758967 h 827562"/>
              <a:gd name="connsiteX14" fmla="*/ 22024 w 2134978"/>
              <a:gd name="connsiteY14" fmla="*/ 827562 h 827562"/>
              <a:gd name="connsiteX15" fmla="*/ 179996 w 2134978"/>
              <a:gd name="connsiteY15" fmla="*/ 816305 h 82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4978" h="827562">
                <a:moveTo>
                  <a:pt x="1233312" y="0"/>
                </a:moveTo>
                <a:lnTo>
                  <a:pt x="1363079" y="27161"/>
                </a:lnTo>
                <a:lnTo>
                  <a:pt x="1459649" y="48286"/>
                </a:lnTo>
                <a:cubicBezTo>
                  <a:pt x="1491839" y="55831"/>
                  <a:pt x="1486306" y="67398"/>
                  <a:pt x="1556219" y="72428"/>
                </a:cubicBezTo>
                <a:cubicBezTo>
                  <a:pt x="1626132" y="77458"/>
                  <a:pt x="1808207" y="75949"/>
                  <a:pt x="1879126" y="78464"/>
                </a:cubicBezTo>
                <a:cubicBezTo>
                  <a:pt x="1950045" y="80979"/>
                  <a:pt x="1951554" y="80979"/>
                  <a:pt x="1981732" y="87517"/>
                </a:cubicBezTo>
                <a:cubicBezTo>
                  <a:pt x="2011910" y="94055"/>
                  <a:pt x="2035550" y="100091"/>
                  <a:pt x="2060196" y="117695"/>
                </a:cubicBezTo>
                <a:cubicBezTo>
                  <a:pt x="2084842" y="135299"/>
                  <a:pt x="2118038" y="112666"/>
                  <a:pt x="2129606" y="193141"/>
                </a:cubicBezTo>
                <a:cubicBezTo>
                  <a:pt x="2141174" y="273616"/>
                  <a:pt x="2130612" y="521581"/>
                  <a:pt x="2129606" y="600547"/>
                </a:cubicBezTo>
                <a:cubicBezTo>
                  <a:pt x="2128600" y="679513"/>
                  <a:pt x="2136646" y="678507"/>
                  <a:pt x="2075284" y="679010"/>
                </a:cubicBezTo>
                <a:lnTo>
                  <a:pt x="1000940" y="694099"/>
                </a:lnTo>
                <a:lnTo>
                  <a:pt x="276663" y="688064"/>
                </a:lnTo>
                <a:cubicBezTo>
                  <a:pt x="120239" y="679011"/>
                  <a:pt x="108671" y="632737"/>
                  <a:pt x="62398" y="639779"/>
                </a:cubicBezTo>
                <a:cubicBezTo>
                  <a:pt x="47309" y="680016"/>
                  <a:pt x="20356" y="718730"/>
                  <a:pt x="5267" y="758967"/>
                </a:cubicBezTo>
                <a:cubicBezTo>
                  <a:pt x="2146" y="784372"/>
                  <a:pt x="-11156" y="820272"/>
                  <a:pt x="22024" y="827562"/>
                </a:cubicBezTo>
                <a:cubicBezTo>
                  <a:pt x="55204" y="818536"/>
                  <a:pt x="157275" y="812289"/>
                  <a:pt x="179996" y="816305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4349750" y="4348163"/>
            <a:ext cx="619125" cy="407987"/>
          </a:xfrm>
          <a:custGeom>
            <a:avLst/>
            <a:gdLst>
              <a:gd name="connsiteX0" fmla="*/ 0 w 1336895"/>
              <a:gd name="connsiteY0" fmla="*/ 0 h 733331"/>
              <a:gd name="connsiteX1" fmla="*/ 419477 w 1336895"/>
              <a:gd name="connsiteY1" fmla="*/ 274622 h 733331"/>
              <a:gd name="connsiteX2" fmla="*/ 579422 w 1336895"/>
              <a:gd name="connsiteY2" fmla="*/ 377228 h 733331"/>
              <a:gd name="connsiteX3" fmla="*/ 624689 w 1336895"/>
              <a:gd name="connsiteY3" fmla="*/ 398352 h 733331"/>
              <a:gd name="connsiteX4" fmla="*/ 841972 w 1336895"/>
              <a:gd name="connsiteY4" fmla="*/ 639778 h 733331"/>
              <a:gd name="connsiteX5" fmla="*/ 832919 w 1336895"/>
              <a:gd name="connsiteY5" fmla="*/ 654867 h 733331"/>
              <a:gd name="connsiteX6" fmla="*/ 884222 w 1336895"/>
              <a:gd name="connsiteY6" fmla="*/ 733331 h 733331"/>
              <a:gd name="connsiteX7" fmla="*/ 959667 w 1336895"/>
              <a:gd name="connsiteY7" fmla="*/ 712206 h 733331"/>
              <a:gd name="connsiteX8" fmla="*/ 1192039 w 1336895"/>
              <a:gd name="connsiteY8" fmla="*/ 642796 h 733331"/>
              <a:gd name="connsiteX9" fmla="*/ 1336895 w 1336895"/>
              <a:gd name="connsiteY9" fmla="*/ 624689 h 733331"/>
              <a:gd name="connsiteX0" fmla="*/ 0 w 1336895"/>
              <a:gd name="connsiteY0" fmla="*/ 0 h 712205"/>
              <a:gd name="connsiteX1" fmla="*/ 419477 w 1336895"/>
              <a:gd name="connsiteY1" fmla="*/ 274622 h 712205"/>
              <a:gd name="connsiteX2" fmla="*/ 579422 w 1336895"/>
              <a:gd name="connsiteY2" fmla="*/ 377228 h 712205"/>
              <a:gd name="connsiteX3" fmla="*/ 624689 w 1336895"/>
              <a:gd name="connsiteY3" fmla="*/ 398352 h 712205"/>
              <a:gd name="connsiteX4" fmla="*/ 841972 w 1336895"/>
              <a:gd name="connsiteY4" fmla="*/ 639778 h 712205"/>
              <a:gd name="connsiteX5" fmla="*/ 832919 w 1336895"/>
              <a:gd name="connsiteY5" fmla="*/ 654867 h 712205"/>
              <a:gd name="connsiteX6" fmla="*/ 670468 w 1336895"/>
              <a:gd name="connsiteY6" fmla="*/ 436922 h 712205"/>
              <a:gd name="connsiteX7" fmla="*/ 959667 w 1336895"/>
              <a:gd name="connsiteY7" fmla="*/ 712206 h 712205"/>
              <a:gd name="connsiteX8" fmla="*/ 1192039 w 1336895"/>
              <a:gd name="connsiteY8" fmla="*/ 642796 h 712205"/>
              <a:gd name="connsiteX9" fmla="*/ 1336895 w 1336895"/>
              <a:gd name="connsiteY9" fmla="*/ 624689 h 712205"/>
              <a:gd name="connsiteX0" fmla="*/ 0 w 1336895"/>
              <a:gd name="connsiteY0" fmla="*/ 0 h 712206"/>
              <a:gd name="connsiteX1" fmla="*/ 419477 w 1336895"/>
              <a:gd name="connsiteY1" fmla="*/ 274622 h 712206"/>
              <a:gd name="connsiteX2" fmla="*/ 579422 w 1336895"/>
              <a:gd name="connsiteY2" fmla="*/ 377228 h 712206"/>
              <a:gd name="connsiteX3" fmla="*/ 624689 w 1336895"/>
              <a:gd name="connsiteY3" fmla="*/ 398352 h 712206"/>
              <a:gd name="connsiteX4" fmla="*/ 841972 w 1336895"/>
              <a:gd name="connsiteY4" fmla="*/ 639778 h 712206"/>
              <a:gd name="connsiteX5" fmla="*/ 832919 w 1336895"/>
              <a:gd name="connsiteY5" fmla="*/ 654867 h 712206"/>
              <a:gd name="connsiteX6" fmla="*/ 959667 w 1336895"/>
              <a:gd name="connsiteY6" fmla="*/ 712206 h 712206"/>
              <a:gd name="connsiteX7" fmla="*/ 1192039 w 1336895"/>
              <a:gd name="connsiteY7" fmla="*/ 642796 h 712206"/>
              <a:gd name="connsiteX8" fmla="*/ 1336895 w 1336895"/>
              <a:gd name="connsiteY8" fmla="*/ 624689 h 712206"/>
              <a:gd name="connsiteX0" fmla="*/ 0 w 1336895"/>
              <a:gd name="connsiteY0" fmla="*/ 0 h 712206"/>
              <a:gd name="connsiteX1" fmla="*/ 419477 w 1336895"/>
              <a:gd name="connsiteY1" fmla="*/ 274622 h 712206"/>
              <a:gd name="connsiteX2" fmla="*/ 579422 w 1336895"/>
              <a:gd name="connsiteY2" fmla="*/ 377228 h 712206"/>
              <a:gd name="connsiteX3" fmla="*/ 624689 w 1336895"/>
              <a:gd name="connsiteY3" fmla="*/ 398352 h 712206"/>
              <a:gd name="connsiteX4" fmla="*/ 832919 w 1336895"/>
              <a:gd name="connsiteY4" fmla="*/ 654867 h 712206"/>
              <a:gd name="connsiteX5" fmla="*/ 959667 w 1336895"/>
              <a:gd name="connsiteY5" fmla="*/ 712206 h 712206"/>
              <a:gd name="connsiteX6" fmla="*/ 1192039 w 1336895"/>
              <a:gd name="connsiteY6" fmla="*/ 642796 h 712206"/>
              <a:gd name="connsiteX7" fmla="*/ 1336895 w 1336895"/>
              <a:gd name="connsiteY7" fmla="*/ 624689 h 712206"/>
              <a:gd name="connsiteX0" fmla="*/ 0 w 1336895"/>
              <a:gd name="connsiteY0" fmla="*/ 0 h 712206"/>
              <a:gd name="connsiteX1" fmla="*/ 419477 w 1336895"/>
              <a:gd name="connsiteY1" fmla="*/ 274622 h 712206"/>
              <a:gd name="connsiteX2" fmla="*/ 579422 w 1336895"/>
              <a:gd name="connsiteY2" fmla="*/ 377228 h 712206"/>
              <a:gd name="connsiteX3" fmla="*/ 624689 w 1336895"/>
              <a:gd name="connsiteY3" fmla="*/ 398352 h 712206"/>
              <a:gd name="connsiteX4" fmla="*/ 959667 w 1336895"/>
              <a:gd name="connsiteY4" fmla="*/ 712206 h 712206"/>
              <a:gd name="connsiteX5" fmla="*/ 1192039 w 1336895"/>
              <a:gd name="connsiteY5" fmla="*/ 642796 h 712206"/>
              <a:gd name="connsiteX6" fmla="*/ 1336895 w 1336895"/>
              <a:gd name="connsiteY6" fmla="*/ 624689 h 712206"/>
              <a:gd name="connsiteX0" fmla="*/ 0 w 1336895"/>
              <a:gd name="connsiteY0" fmla="*/ 0 h 642796"/>
              <a:gd name="connsiteX1" fmla="*/ 419477 w 1336895"/>
              <a:gd name="connsiteY1" fmla="*/ 274622 h 642796"/>
              <a:gd name="connsiteX2" fmla="*/ 579422 w 1336895"/>
              <a:gd name="connsiteY2" fmla="*/ 377228 h 642796"/>
              <a:gd name="connsiteX3" fmla="*/ 624689 w 1336895"/>
              <a:gd name="connsiteY3" fmla="*/ 398352 h 642796"/>
              <a:gd name="connsiteX4" fmla="*/ 1192039 w 1336895"/>
              <a:gd name="connsiteY4" fmla="*/ 642796 h 642796"/>
              <a:gd name="connsiteX5" fmla="*/ 1336895 w 1336895"/>
              <a:gd name="connsiteY5" fmla="*/ 624689 h 642796"/>
              <a:gd name="connsiteX0" fmla="*/ 0 w 1336895"/>
              <a:gd name="connsiteY0" fmla="*/ 0 h 624689"/>
              <a:gd name="connsiteX1" fmla="*/ 419477 w 1336895"/>
              <a:gd name="connsiteY1" fmla="*/ 274622 h 624689"/>
              <a:gd name="connsiteX2" fmla="*/ 579422 w 1336895"/>
              <a:gd name="connsiteY2" fmla="*/ 377228 h 624689"/>
              <a:gd name="connsiteX3" fmla="*/ 624689 w 1336895"/>
              <a:gd name="connsiteY3" fmla="*/ 398352 h 624689"/>
              <a:gd name="connsiteX4" fmla="*/ 1336895 w 1336895"/>
              <a:gd name="connsiteY4" fmla="*/ 624689 h 624689"/>
              <a:gd name="connsiteX0" fmla="*/ 0 w 624689"/>
              <a:gd name="connsiteY0" fmla="*/ 0 h 398352"/>
              <a:gd name="connsiteX1" fmla="*/ 419477 w 624689"/>
              <a:gd name="connsiteY1" fmla="*/ 274622 h 398352"/>
              <a:gd name="connsiteX2" fmla="*/ 579422 w 624689"/>
              <a:gd name="connsiteY2" fmla="*/ 377228 h 398352"/>
              <a:gd name="connsiteX3" fmla="*/ 624689 w 624689"/>
              <a:gd name="connsiteY3" fmla="*/ 398352 h 398352"/>
              <a:gd name="connsiteX0" fmla="*/ 0 w 703156"/>
              <a:gd name="connsiteY0" fmla="*/ 0 h 466336"/>
              <a:gd name="connsiteX1" fmla="*/ 419477 w 703156"/>
              <a:gd name="connsiteY1" fmla="*/ 274622 h 466336"/>
              <a:gd name="connsiteX2" fmla="*/ 579422 w 703156"/>
              <a:gd name="connsiteY2" fmla="*/ 377228 h 466336"/>
              <a:gd name="connsiteX3" fmla="*/ 703156 w 703156"/>
              <a:gd name="connsiteY3" fmla="*/ 466336 h 46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156" h="466336">
                <a:moveTo>
                  <a:pt x="0" y="0"/>
                </a:moveTo>
                <a:lnTo>
                  <a:pt x="419477" y="274622"/>
                </a:lnTo>
                <a:lnTo>
                  <a:pt x="579422" y="377228"/>
                </a:lnTo>
                <a:lnTo>
                  <a:pt x="703156" y="466336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272338" y="4322763"/>
            <a:ext cx="1189037" cy="533400"/>
          </a:xfrm>
          <a:custGeom>
            <a:avLst/>
            <a:gdLst>
              <a:gd name="connsiteX0" fmla="*/ 1324303 w 1324303"/>
              <a:gd name="connsiteY0" fmla="*/ 567558 h 599089"/>
              <a:gd name="connsiteX1" fmla="*/ 1008993 w 1324303"/>
              <a:gd name="connsiteY1" fmla="*/ 567558 h 599089"/>
              <a:gd name="connsiteX2" fmla="*/ 1103586 w 1324303"/>
              <a:gd name="connsiteY2" fmla="*/ 331076 h 599089"/>
              <a:gd name="connsiteX3" fmla="*/ 1008993 w 1324303"/>
              <a:gd name="connsiteY3" fmla="*/ 599089 h 599089"/>
              <a:gd name="connsiteX4" fmla="*/ 804041 w 1324303"/>
              <a:gd name="connsiteY4" fmla="*/ 599089 h 599089"/>
              <a:gd name="connsiteX5" fmla="*/ 126124 w 1324303"/>
              <a:gd name="connsiteY5" fmla="*/ 504496 h 599089"/>
              <a:gd name="connsiteX6" fmla="*/ 157655 w 1324303"/>
              <a:gd name="connsiteY6" fmla="*/ 0 h 599089"/>
              <a:gd name="connsiteX7" fmla="*/ 0 w 1324303"/>
              <a:gd name="connsiteY7" fmla="*/ 0 h 599089"/>
              <a:gd name="connsiteX0" fmla="*/ 1324303 w 1324303"/>
              <a:gd name="connsiteY0" fmla="*/ 567558 h 604990"/>
              <a:gd name="connsiteX1" fmla="*/ 1014341 w 1324303"/>
              <a:gd name="connsiteY1" fmla="*/ 604990 h 604990"/>
              <a:gd name="connsiteX2" fmla="*/ 1103586 w 1324303"/>
              <a:gd name="connsiteY2" fmla="*/ 331076 h 604990"/>
              <a:gd name="connsiteX3" fmla="*/ 1008993 w 1324303"/>
              <a:gd name="connsiteY3" fmla="*/ 599089 h 604990"/>
              <a:gd name="connsiteX4" fmla="*/ 804041 w 1324303"/>
              <a:gd name="connsiteY4" fmla="*/ 599089 h 604990"/>
              <a:gd name="connsiteX5" fmla="*/ 126124 w 1324303"/>
              <a:gd name="connsiteY5" fmla="*/ 504496 h 604990"/>
              <a:gd name="connsiteX6" fmla="*/ 157655 w 1324303"/>
              <a:gd name="connsiteY6" fmla="*/ 0 h 604990"/>
              <a:gd name="connsiteX7" fmla="*/ 0 w 1324303"/>
              <a:gd name="connsiteY7" fmla="*/ 0 h 604990"/>
              <a:gd name="connsiteX0" fmla="*/ 1324303 w 1324303"/>
              <a:gd name="connsiteY0" fmla="*/ 567558 h 604990"/>
              <a:gd name="connsiteX1" fmla="*/ 1014341 w 1324303"/>
              <a:gd name="connsiteY1" fmla="*/ 604990 h 604990"/>
              <a:gd name="connsiteX2" fmla="*/ 1103586 w 1324303"/>
              <a:gd name="connsiteY2" fmla="*/ 331076 h 604990"/>
              <a:gd name="connsiteX3" fmla="*/ 1008993 w 1324303"/>
              <a:gd name="connsiteY3" fmla="*/ 599089 h 604990"/>
              <a:gd name="connsiteX4" fmla="*/ 804041 w 1324303"/>
              <a:gd name="connsiteY4" fmla="*/ 599089 h 604990"/>
              <a:gd name="connsiteX5" fmla="*/ 156446 w 1324303"/>
              <a:gd name="connsiteY5" fmla="*/ 504496 h 604990"/>
              <a:gd name="connsiteX6" fmla="*/ 157655 w 1324303"/>
              <a:gd name="connsiteY6" fmla="*/ 0 h 604990"/>
              <a:gd name="connsiteX7" fmla="*/ 0 w 1324303"/>
              <a:gd name="connsiteY7" fmla="*/ 0 h 604990"/>
              <a:gd name="connsiteX0" fmla="*/ 1324303 w 1324303"/>
              <a:gd name="connsiteY0" fmla="*/ 567558 h 599089"/>
              <a:gd name="connsiteX1" fmla="*/ 1012009 w 1324303"/>
              <a:gd name="connsiteY1" fmla="*/ 595615 h 599089"/>
              <a:gd name="connsiteX2" fmla="*/ 1103586 w 1324303"/>
              <a:gd name="connsiteY2" fmla="*/ 331076 h 599089"/>
              <a:gd name="connsiteX3" fmla="*/ 1008993 w 1324303"/>
              <a:gd name="connsiteY3" fmla="*/ 599089 h 599089"/>
              <a:gd name="connsiteX4" fmla="*/ 804041 w 1324303"/>
              <a:gd name="connsiteY4" fmla="*/ 599089 h 599089"/>
              <a:gd name="connsiteX5" fmla="*/ 156446 w 1324303"/>
              <a:gd name="connsiteY5" fmla="*/ 504496 h 599089"/>
              <a:gd name="connsiteX6" fmla="*/ 157655 w 1324303"/>
              <a:gd name="connsiteY6" fmla="*/ 0 h 599089"/>
              <a:gd name="connsiteX7" fmla="*/ 0 w 1324303"/>
              <a:gd name="connsiteY7" fmla="*/ 0 h 59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4303" h="599089">
                <a:moveTo>
                  <a:pt x="1324303" y="567558"/>
                </a:moveTo>
                <a:lnTo>
                  <a:pt x="1012009" y="595615"/>
                </a:lnTo>
                <a:lnTo>
                  <a:pt x="1103586" y="331076"/>
                </a:lnTo>
                <a:lnTo>
                  <a:pt x="1008993" y="599089"/>
                </a:lnTo>
                <a:lnTo>
                  <a:pt x="804041" y="599089"/>
                </a:lnTo>
                <a:lnTo>
                  <a:pt x="156446" y="504496"/>
                </a:lnTo>
                <a:lnTo>
                  <a:pt x="157655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8213" y="4576763"/>
            <a:ext cx="862012" cy="50006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5388" y="4505325"/>
            <a:ext cx="2762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29" name="Freeform 28"/>
          <p:cNvSpPr/>
          <p:nvPr/>
        </p:nvSpPr>
        <p:spPr>
          <a:xfrm>
            <a:off x="5380038" y="4579938"/>
            <a:ext cx="85725" cy="157162"/>
          </a:xfrm>
          <a:custGeom>
            <a:avLst/>
            <a:gdLst>
              <a:gd name="connsiteX0" fmla="*/ 0 w 87516"/>
              <a:gd name="connsiteY0" fmla="*/ 0 h 153909"/>
              <a:gd name="connsiteX1" fmla="*/ 87516 w 87516"/>
              <a:gd name="connsiteY1" fmla="*/ 153909 h 15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516" h="153909">
                <a:moveTo>
                  <a:pt x="0" y="0"/>
                </a:moveTo>
                <a:lnTo>
                  <a:pt x="87516" y="153909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078" name="Straight Connector 3077"/>
          <p:cNvCxnSpPr>
            <a:stCxn id="31" idx="5"/>
            <a:endCxn id="28" idx="9"/>
          </p:cNvCxnSpPr>
          <p:nvPr/>
        </p:nvCxnSpPr>
        <p:spPr>
          <a:xfrm flipH="1" flipV="1">
            <a:off x="7226300" y="4770438"/>
            <a:ext cx="185738" cy="15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08475" y="4233863"/>
            <a:ext cx="3825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581650" y="4633913"/>
            <a:ext cx="2870200" cy="44291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3813" name="Group 37"/>
          <p:cNvGrpSpPr>
            <a:grpSpLocks/>
          </p:cNvGrpSpPr>
          <p:nvPr/>
        </p:nvGrpSpPr>
        <p:grpSpPr bwMode="auto">
          <a:xfrm>
            <a:off x="7319963" y="4783138"/>
            <a:ext cx="42862" cy="117475"/>
            <a:chOff x="4111603" y="2461090"/>
            <a:chExt cx="86250" cy="238662"/>
          </a:xfrm>
        </p:grpSpPr>
        <p:sp>
          <p:nvSpPr>
            <p:cNvPr id="33820" name="Rectangle 100"/>
            <p:cNvSpPr>
              <a:spLocks noChangeArrowheads="1"/>
            </p:cNvSpPr>
            <p:nvPr/>
          </p:nvSpPr>
          <p:spPr bwMode="auto">
            <a:xfrm flipH="1">
              <a:off x="4111603" y="2461090"/>
              <a:ext cx="86250" cy="23866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900">
                <a:latin typeface="Gill Sans MT"/>
              </a:endParaRPr>
            </a:p>
          </p:txBody>
        </p:sp>
        <p:sp>
          <p:nvSpPr>
            <p:cNvPr id="33821" name="Oval 101"/>
            <p:cNvSpPr>
              <a:spLocks noChangeArrowheads="1"/>
            </p:cNvSpPr>
            <p:nvPr/>
          </p:nvSpPr>
          <p:spPr bwMode="auto">
            <a:xfrm flipH="1">
              <a:off x="4125179" y="2624971"/>
              <a:ext cx="59896" cy="5966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>
                <a:latin typeface="Gill Sans MT"/>
              </a:endParaRPr>
            </a:p>
          </p:txBody>
        </p:sp>
        <p:sp>
          <p:nvSpPr>
            <p:cNvPr id="33822" name="Oval 102"/>
            <p:cNvSpPr>
              <a:spLocks noChangeArrowheads="1"/>
            </p:cNvSpPr>
            <p:nvPr/>
          </p:nvSpPr>
          <p:spPr bwMode="auto">
            <a:xfrm flipH="1">
              <a:off x="4125179" y="2548599"/>
              <a:ext cx="59896" cy="5966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>
                <a:latin typeface="Gill Sans MT"/>
              </a:endParaRPr>
            </a:p>
          </p:txBody>
        </p:sp>
        <p:sp>
          <p:nvSpPr>
            <p:cNvPr id="33823" name="Oval 103"/>
            <p:cNvSpPr>
              <a:spLocks noChangeArrowheads="1"/>
            </p:cNvSpPr>
            <p:nvPr/>
          </p:nvSpPr>
          <p:spPr bwMode="auto">
            <a:xfrm flipH="1">
              <a:off x="4125179" y="2472228"/>
              <a:ext cx="59896" cy="59666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900">
                <a:latin typeface="Gill Sans MT"/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5359400" y="3889375"/>
            <a:ext cx="601663" cy="684213"/>
          </a:xfrm>
          <a:custGeom>
            <a:avLst/>
            <a:gdLst>
              <a:gd name="connsiteX0" fmla="*/ 36379 w 683584"/>
              <a:gd name="connsiteY0" fmla="*/ 781360 h 781360"/>
              <a:gd name="connsiteX1" fmla="*/ 753 w 683584"/>
              <a:gd name="connsiteY1" fmla="*/ 662606 h 781360"/>
              <a:gd name="connsiteX2" fmla="*/ 66067 w 683584"/>
              <a:gd name="connsiteY2" fmla="*/ 383536 h 781360"/>
              <a:gd name="connsiteX3" fmla="*/ 190758 w 683584"/>
              <a:gd name="connsiteY3" fmla="*/ 175718 h 781360"/>
              <a:gd name="connsiteX4" fmla="*/ 297636 w 683584"/>
              <a:gd name="connsiteY4" fmla="*/ 45090 h 781360"/>
              <a:gd name="connsiteX5" fmla="*/ 374825 w 683584"/>
              <a:gd name="connsiteY5" fmla="*/ 9464 h 781360"/>
              <a:gd name="connsiteX6" fmla="*/ 475766 w 683584"/>
              <a:gd name="connsiteY6" fmla="*/ 3526 h 781360"/>
              <a:gd name="connsiteX7" fmla="*/ 588581 w 683584"/>
              <a:gd name="connsiteY7" fmla="*/ 56965 h 781360"/>
              <a:gd name="connsiteX8" fmla="*/ 683584 w 683584"/>
              <a:gd name="connsiteY8" fmla="*/ 146030 h 78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584" h="781360">
                <a:moveTo>
                  <a:pt x="36379" y="781360"/>
                </a:moveTo>
                <a:cubicBezTo>
                  <a:pt x="16092" y="755135"/>
                  <a:pt x="-4195" y="728910"/>
                  <a:pt x="753" y="662606"/>
                </a:cubicBezTo>
                <a:cubicBezTo>
                  <a:pt x="5701" y="596302"/>
                  <a:pt x="34400" y="464684"/>
                  <a:pt x="66067" y="383536"/>
                </a:cubicBezTo>
                <a:cubicBezTo>
                  <a:pt x="97734" y="302388"/>
                  <a:pt x="152163" y="232126"/>
                  <a:pt x="190758" y="175718"/>
                </a:cubicBezTo>
                <a:cubicBezTo>
                  <a:pt x="229353" y="119310"/>
                  <a:pt x="266958" y="72799"/>
                  <a:pt x="297636" y="45090"/>
                </a:cubicBezTo>
                <a:cubicBezTo>
                  <a:pt x="328314" y="17381"/>
                  <a:pt x="345137" y="16391"/>
                  <a:pt x="374825" y="9464"/>
                </a:cubicBezTo>
                <a:cubicBezTo>
                  <a:pt x="404513" y="2537"/>
                  <a:pt x="440140" y="-4391"/>
                  <a:pt x="475766" y="3526"/>
                </a:cubicBezTo>
                <a:cubicBezTo>
                  <a:pt x="511392" y="11443"/>
                  <a:pt x="553945" y="33214"/>
                  <a:pt x="588581" y="56965"/>
                </a:cubicBezTo>
                <a:cubicBezTo>
                  <a:pt x="623217" y="80716"/>
                  <a:pt x="653400" y="113373"/>
                  <a:pt x="683584" y="146030"/>
                </a:cubicBezTo>
              </a:path>
            </a:pathLst>
          </a:custGeom>
          <a:ln w="508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4953000" y="4694238"/>
            <a:ext cx="65088" cy="68262"/>
          </a:xfrm>
          <a:prstGeom prst="line">
            <a:avLst/>
          </a:prstGeom>
          <a:ln w="38100">
            <a:solidFill>
              <a:srgbClr val="229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010150" y="4637088"/>
            <a:ext cx="12700" cy="84137"/>
          </a:xfrm>
          <a:prstGeom prst="line">
            <a:avLst/>
          </a:prstGeom>
          <a:ln w="38100">
            <a:solidFill>
              <a:srgbClr val="229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27413" y="3802063"/>
            <a:ext cx="796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283450" y="4683125"/>
            <a:ext cx="38258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11775" y="4718050"/>
            <a:ext cx="384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71450"/>
            <a:ext cx="8229600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 Review Findings Summary - Overview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025" y="1174750"/>
            <a:ext cx="7740650" cy="4322763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TIAS generally well prepared, thorough,  most assumptions reasonable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TIAS trip generation, 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Trip Distribution, and Existing and No-Build analyses acceptable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 route choice traffic impacts identified in the TIAS was an issue that was addressed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Roundabouts with Options B-2 or A are expected operate better than and with fewer crashes than the No-Build Exit 22 and reduce ramp delays compared to the No-Build 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parking still needs further clarification.   Peak parking demands will be satisfied sufficiently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assuming a sound shared parking arrangement is created</a:t>
            </a:r>
          </a:p>
        </p:txBody>
      </p:sp>
      <p:pic>
        <p:nvPicPr>
          <p:cNvPr id="16387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l="2002" t="16548" r="1331" b="6860"/>
          <a:stretch>
            <a:fillRect/>
          </a:stretch>
        </p:blipFill>
        <p:spPr bwMode="auto">
          <a:xfrm>
            <a:off x="1165225" y="1860550"/>
            <a:ext cx="76406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00125" y="234950"/>
            <a:ext cx="7772400" cy="1066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 – West Roundabout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to Consider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282950" y="5341938"/>
            <a:ext cx="146050" cy="80962"/>
          </a:xfrm>
          <a:custGeom>
            <a:avLst/>
            <a:gdLst>
              <a:gd name="connsiteX0" fmla="*/ 0 w 144103"/>
              <a:gd name="connsiteY0" fmla="*/ 91818 h 91818"/>
              <a:gd name="connsiteX1" fmla="*/ 81222 w 144103"/>
              <a:gd name="connsiteY1" fmla="*/ 2736 h 91818"/>
              <a:gd name="connsiteX2" fmla="*/ 141483 w 144103"/>
              <a:gd name="connsiteY2" fmla="*/ 21076 h 91818"/>
              <a:gd name="connsiteX3" fmla="*/ 141483 w 144103"/>
              <a:gd name="connsiteY3" fmla="*/ 21076 h 91818"/>
              <a:gd name="connsiteX4" fmla="*/ 133623 w 144103"/>
              <a:gd name="connsiteY4" fmla="*/ 15836 h 91818"/>
              <a:gd name="connsiteX5" fmla="*/ 138863 w 144103"/>
              <a:gd name="connsiteY5" fmla="*/ 15836 h 91818"/>
              <a:gd name="connsiteX6" fmla="*/ 144103 w 144103"/>
              <a:gd name="connsiteY6" fmla="*/ 26316 h 91818"/>
              <a:gd name="connsiteX7" fmla="*/ 138863 w 144103"/>
              <a:gd name="connsiteY7" fmla="*/ 7976 h 91818"/>
              <a:gd name="connsiteX0" fmla="*/ 0 w 144103"/>
              <a:gd name="connsiteY0" fmla="*/ 91818 h 91818"/>
              <a:gd name="connsiteX1" fmla="*/ 81222 w 144103"/>
              <a:gd name="connsiteY1" fmla="*/ 2736 h 91818"/>
              <a:gd name="connsiteX2" fmla="*/ 141483 w 144103"/>
              <a:gd name="connsiteY2" fmla="*/ 21076 h 91818"/>
              <a:gd name="connsiteX3" fmla="*/ 141483 w 144103"/>
              <a:gd name="connsiteY3" fmla="*/ 21076 h 91818"/>
              <a:gd name="connsiteX4" fmla="*/ 133623 w 144103"/>
              <a:gd name="connsiteY4" fmla="*/ 15836 h 91818"/>
              <a:gd name="connsiteX5" fmla="*/ 138863 w 144103"/>
              <a:gd name="connsiteY5" fmla="*/ 15836 h 91818"/>
              <a:gd name="connsiteX6" fmla="*/ 144103 w 144103"/>
              <a:gd name="connsiteY6" fmla="*/ 26316 h 91818"/>
              <a:gd name="connsiteX0" fmla="*/ 0 w 144103"/>
              <a:gd name="connsiteY0" fmla="*/ 91818 h 91818"/>
              <a:gd name="connsiteX1" fmla="*/ 81222 w 144103"/>
              <a:gd name="connsiteY1" fmla="*/ 2736 h 91818"/>
              <a:gd name="connsiteX2" fmla="*/ 141483 w 144103"/>
              <a:gd name="connsiteY2" fmla="*/ 21076 h 91818"/>
              <a:gd name="connsiteX3" fmla="*/ 141483 w 144103"/>
              <a:gd name="connsiteY3" fmla="*/ 21076 h 91818"/>
              <a:gd name="connsiteX4" fmla="*/ 133623 w 144103"/>
              <a:gd name="connsiteY4" fmla="*/ 15836 h 91818"/>
              <a:gd name="connsiteX5" fmla="*/ 144103 w 144103"/>
              <a:gd name="connsiteY5" fmla="*/ 26316 h 91818"/>
              <a:gd name="connsiteX0" fmla="*/ 0 w 141483"/>
              <a:gd name="connsiteY0" fmla="*/ 91818 h 91818"/>
              <a:gd name="connsiteX1" fmla="*/ 81222 w 141483"/>
              <a:gd name="connsiteY1" fmla="*/ 2736 h 91818"/>
              <a:gd name="connsiteX2" fmla="*/ 141483 w 141483"/>
              <a:gd name="connsiteY2" fmla="*/ 21076 h 91818"/>
              <a:gd name="connsiteX3" fmla="*/ 141483 w 141483"/>
              <a:gd name="connsiteY3" fmla="*/ 21076 h 91818"/>
              <a:gd name="connsiteX4" fmla="*/ 133623 w 141483"/>
              <a:gd name="connsiteY4" fmla="*/ 15836 h 91818"/>
              <a:gd name="connsiteX0" fmla="*/ 0 w 141483"/>
              <a:gd name="connsiteY0" fmla="*/ 91818 h 91818"/>
              <a:gd name="connsiteX1" fmla="*/ 81222 w 141483"/>
              <a:gd name="connsiteY1" fmla="*/ 2736 h 91818"/>
              <a:gd name="connsiteX2" fmla="*/ 141483 w 141483"/>
              <a:gd name="connsiteY2" fmla="*/ 21076 h 91818"/>
              <a:gd name="connsiteX3" fmla="*/ 133623 w 141483"/>
              <a:gd name="connsiteY3" fmla="*/ 15836 h 91818"/>
              <a:gd name="connsiteX0" fmla="*/ 0 w 141483"/>
              <a:gd name="connsiteY0" fmla="*/ 91818 h 91818"/>
              <a:gd name="connsiteX1" fmla="*/ 81222 w 141483"/>
              <a:gd name="connsiteY1" fmla="*/ 2736 h 91818"/>
              <a:gd name="connsiteX2" fmla="*/ 141483 w 141483"/>
              <a:gd name="connsiteY2" fmla="*/ 21076 h 91818"/>
              <a:gd name="connsiteX0" fmla="*/ 0 w 141483"/>
              <a:gd name="connsiteY0" fmla="*/ 94262 h 94262"/>
              <a:gd name="connsiteX1" fmla="*/ 57641 w 141483"/>
              <a:gd name="connsiteY1" fmla="*/ 2560 h 94262"/>
              <a:gd name="connsiteX2" fmla="*/ 141483 w 141483"/>
              <a:gd name="connsiteY2" fmla="*/ 23520 h 94262"/>
              <a:gd name="connsiteX0" fmla="*/ 0 w 154583"/>
              <a:gd name="connsiteY0" fmla="*/ 83224 h 83224"/>
              <a:gd name="connsiteX1" fmla="*/ 70741 w 154583"/>
              <a:gd name="connsiteY1" fmla="*/ 2003 h 83224"/>
              <a:gd name="connsiteX2" fmla="*/ 154583 w 154583"/>
              <a:gd name="connsiteY2" fmla="*/ 22963 h 83224"/>
              <a:gd name="connsiteX0" fmla="*/ 0 w 146723"/>
              <a:gd name="connsiteY0" fmla="*/ 82203 h 82203"/>
              <a:gd name="connsiteX1" fmla="*/ 70741 w 146723"/>
              <a:gd name="connsiteY1" fmla="*/ 982 h 82203"/>
              <a:gd name="connsiteX2" fmla="*/ 146723 w 146723"/>
              <a:gd name="connsiteY2" fmla="*/ 35043 h 8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723" h="82203">
                <a:moveTo>
                  <a:pt x="0" y="82203"/>
                </a:moveTo>
                <a:cubicBezTo>
                  <a:pt x="28821" y="43557"/>
                  <a:pt x="46287" y="8842"/>
                  <a:pt x="70741" y="982"/>
                </a:cubicBezTo>
                <a:cubicBezTo>
                  <a:pt x="95195" y="-6878"/>
                  <a:pt x="146723" y="35043"/>
                  <a:pt x="146723" y="35043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109913" y="4416425"/>
            <a:ext cx="4872037" cy="1154113"/>
            <a:chOff x="3110254" y="4416994"/>
            <a:chExt cx="4871710" cy="1154171"/>
          </a:xfrm>
        </p:grpSpPr>
        <p:grpSp>
          <p:nvGrpSpPr>
            <p:cNvPr id="34826" name="Group 42"/>
            <p:cNvGrpSpPr>
              <a:grpSpLocks/>
            </p:cNvGrpSpPr>
            <p:nvPr/>
          </p:nvGrpSpPr>
          <p:grpSpPr bwMode="auto">
            <a:xfrm>
              <a:off x="3110254" y="4416994"/>
              <a:ext cx="4871710" cy="1154171"/>
              <a:chOff x="3110254" y="4416994"/>
              <a:chExt cx="4871710" cy="1154171"/>
            </a:xfrm>
          </p:grpSpPr>
          <p:grpSp>
            <p:nvGrpSpPr>
              <p:cNvPr id="34828" name="Group 41"/>
              <p:cNvGrpSpPr>
                <a:grpSpLocks/>
              </p:cNvGrpSpPr>
              <p:nvPr/>
            </p:nvGrpSpPr>
            <p:grpSpPr bwMode="auto">
              <a:xfrm>
                <a:off x="3110254" y="4416994"/>
                <a:ext cx="4871710" cy="1154171"/>
                <a:chOff x="3110254" y="4416994"/>
                <a:chExt cx="4871710" cy="1154171"/>
              </a:xfrm>
            </p:grpSpPr>
            <p:grpSp>
              <p:nvGrpSpPr>
                <p:cNvPr id="34830" name="Group 11"/>
                <p:cNvGrpSpPr>
                  <a:grpSpLocks/>
                </p:cNvGrpSpPr>
                <p:nvPr/>
              </p:nvGrpSpPr>
              <p:grpSpPr bwMode="auto">
                <a:xfrm>
                  <a:off x="3110254" y="4416994"/>
                  <a:ext cx="4871710" cy="1154171"/>
                  <a:chOff x="3110254" y="4407599"/>
                  <a:chExt cx="4871710" cy="1154171"/>
                </a:xfrm>
              </p:grpSpPr>
              <p:sp>
                <p:nvSpPr>
                  <p:cNvPr id="13" name="Freeform 12"/>
                  <p:cNvSpPr/>
                  <p:nvPr/>
                </p:nvSpPr>
                <p:spPr>
                  <a:xfrm>
                    <a:off x="3142002" y="4499679"/>
                    <a:ext cx="4839962" cy="1036690"/>
                  </a:xfrm>
                  <a:custGeom>
                    <a:avLst/>
                    <a:gdLst>
                      <a:gd name="connsiteX0" fmla="*/ 4840686 w 4840686"/>
                      <a:gd name="connsiteY0" fmla="*/ 914400 h 996739"/>
                      <a:gd name="connsiteX1" fmla="*/ 4762681 w 4840686"/>
                      <a:gd name="connsiteY1" fmla="*/ 944735 h 996739"/>
                      <a:gd name="connsiteX2" fmla="*/ 4515663 w 4840686"/>
                      <a:gd name="connsiteY2" fmla="*/ 819059 h 996739"/>
                      <a:gd name="connsiteX3" fmla="*/ 3874283 w 4840686"/>
                      <a:gd name="connsiteY3" fmla="*/ 524371 h 996739"/>
                      <a:gd name="connsiteX4" fmla="*/ 3211234 w 4840686"/>
                      <a:gd name="connsiteY4" fmla="*/ 320690 h 996739"/>
                      <a:gd name="connsiteX5" fmla="*/ 2197160 w 4840686"/>
                      <a:gd name="connsiteY5" fmla="*/ 255685 h 996739"/>
                      <a:gd name="connsiteX6" fmla="*/ 1880804 w 4840686"/>
                      <a:gd name="connsiteY6" fmla="*/ 277353 h 996739"/>
                      <a:gd name="connsiteX7" fmla="*/ 1356432 w 4840686"/>
                      <a:gd name="connsiteY7" fmla="*/ 316356 h 996739"/>
                      <a:gd name="connsiteX8" fmla="*/ 1200421 w 4840686"/>
                      <a:gd name="connsiteY8" fmla="*/ 407363 h 996739"/>
                      <a:gd name="connsiteX9" fmla="*/ 1079079 w 4840686"/>
                      <a:gd name="connsiteY9" fmla="*/ 433365 h 996739"/>
                      <a:gd name="connsiteX10" fmla="*/ 316357 w 4840686"/>
                      <a:gd name="connsiteY10" fmla="*/ 875397 h 996739"/>
                      <a:gd name="connsiteX11" fmla="*/ 0 w 4840686"/>
                      <a:gd name="connsiteY11" fmla="*/ 996739 h 996739"/>
                      <a:gd name="connsiteX12" fmla="*/ 86673 w 4840686"/>
                      <a:gd name="connsiteY12" fmla="*/ 927401 h 996739"/>
                      <a:gd name="connsiteX13" fmla="*/ 351026 w 4840686"/>
                      <a:gd name="connsiteY13" fmla="*/ 667382 h 996739"/>
                      <a:gd name="connsiteX14" fmla="*/ 645714 w 4840686"/>
                      <a:gd name="connsiteY14" fmla="*/ 377027 h 996739"/>
                      <a:gd name="connsiteX15" fmla="*/ 836395 w 4840686"/>
                      <a:gd name="connsiteY15" fmla="*/ 156011 h 996739"/>
                      <a:gd name="connsiteX16" fmla="*/ 966404 w 4840686"/>
                      <a:gd name="connsiteY16" fmla="*/ 52004 h 996739"/>
                      <a:gd name="connsiteX17" fmla="*/ 1473441 w 4840686"/>
                      <a:gd name="connsiteY17" fmla="*/ 17334 h 996739"/>
                      <a:gd name="connsiteX18" fmla="*/ 2071485 w 4840686"/>
                      <a:gd name="connsiteY18" fmla="*/ 0 h 996739"/>
                      <a:gd name="connsiteX19" fmla="*/ 2530851 w 4840686"/>
                      <a:gd name="connsiteY19" fmla="*/ 39003 h 996739"/>
                      <a:gd name="connsiteX20" fmla="*/ 3146230 w 4840686"/>
                      <a:gd name="connsiteY20" fmla="*/ 156011 h 996739"/>
                      <a:gd name="connsiteX21" fmla="*/ 3770275 w 4840686"/>
                      <a:gd name="connsiteY21" fmla="*/ 338024 h 996739"/>
                      <a:gd name="connsiteX22" fmla="*/ 4467993 w 4840686"/>
                      <a:gd name="connsiteY22" fmla="*/ 671715 h 996739"/>
                      <a:gd name="connsiteX23" fmla="*/ 4840686 w 4840686"/>
                      <a:gd name="connsiteY23" fmla="*/ 914400 h 996739"/>
                      <a:gd name="connsiteX0" fmla="*/ 4840686 w 4840686"/>
                      <a:gd name="connsiteY0" fmla="*/ 914400 h 996739"/>
                      <a:gd name="connsiteX1" fmla="*/ 4762681 w 4840686"/>
                      <a:gd name="connsiteY1" fmla="*/ 944735 h 996739"/>
                      <a:gd name="connsiteX2" fmla="*/ 4515663 w 4840686"/>
                      <a:gd name="connsiteY2" fmla="*/ 819059 h 996739"/>
                      <a:gd name="connsiteX3" fmla="*/ 3874283 w 4840686"/>
                      <a:gd name="connsiteY3" fmla="*/ 524371 h 996739"/>
                      <a:gd name="connsiteX4" fmla="*/ 3211234 w 4840686"/>
                      <a:gd name="connsiteY4" fmla="*/ 320690 h 996739"/>
                      <a:gd name="connsiteX5" fmla="*/ 2197160 w 4840686"/>
                      <a:gd name="connsiteY5" fmla="*/ 255685 h 996739"/>
                      <a:gd name="connsiteX6" fmla="*/ 1880804 w 4840686"/>
                      <a:gd name="connsiteY6" fmla="*/ 277353 h 996739"/>
                      <a:gd name="connsiteX7" fmla="*/ 1356432 w 4840686"/>
                      <a:gd name="connsiteY7" fmla="*/ 316356 h 996739"/>
                      <a:gd name="connsiteX8" fmla="*/ 1200421 w 4840686"/>
                      <a:gd name="connsiteY8" fmla="*/ 407363 h 996739"/>
                      <a:gd name="connsiteX9" fmla="*/ 1079079 w 4840686"/>
                      <a:gd name="connsiteY9" fmla="*/ 433365 h 996739"/>
                      <a:gd name="connsiteX10" fmla="*/ 316357 w 4840686"/>
                      <a:gd name="connsiteY10" fmla="*/ 875397 h 996739"/>
                      <a:gd name="connsiteX11" fmla="*/ 0 w 4840686"/>
                      <a:gd name="connsiteY11" fmla="*/ 996739 h 996739"/>
                      <a:gd name="connsiteX12" fmla="*/ 74766 w 4840686"/>
                      <a:gd name="connsiteY12" fmla="*/ 898826 h 996739"/>
                      <a:gd name="connsiteX13" fmla="*/ 351026 w 4840686"/>
                      <a:gd name="connsiteY13" fmla="*/ 667382 h 996739"/>
                      <a:gd name="connsiteX14" fmla="*/ 645714 w 4840686"/>
                      <a:gd name="connsiteY14" fmla="*/ 377027 h 996739"/>
                      <a:gd name="connsiteX15" fmla="*/ 836395 w 4840686"/>
                      <a:gd name="connsiteY15" fmla="*/ 156011 h 996739"/>
                      <a:gd name="connsiteX16" fmla="*/ 966404 w 4840686"/>
                      <a:gd name="connsiteY16" fmla="*/ 52004 h 996739"/>
                      <a:gd name="connsiteX17" fmla="*/ 1473441 w 4840686"/>
                      <a:gd name="connsiteY17" fmla="*/ 17334 h 996739"/>
                      <a:gd name="connsiteX18" fmla="*/ 2071485 w 4840686"/>
                      <a:gd name="connsiteY18" fmla="*/ 0 h 996739"/>
                      <a:gd name="connsiteX19" fmla="*/ 2530851 w 4840686"/>
                      <a:gd name="connsiteY19" fmla="*/ 39003 h 996739"/>
                      <a:gd name="connsiteX20" fmla="*/ 3146230 w 4840686"/>
                      <a:gd name="connsiteY20" fmla="*/ 156011 h 996739"/>
                      <a:gd name="connsiteX21" fmla="*/ 3770275 w 4840686"/>
                      <a:gd name="connsiteY21" fmla="*/ 338024 h 996739"/>
                      <a:gd name="connsiteX22" fmla="*/ 4467993 w 4840686"/>
                      <a:gd name="connsiteY22" fmla="*/ 671715 h 996739"/>
                      <a:gd name="connsiteX23" fmla="*/ 4840686 w 4840686"/>
                      <a:gd name="connsiteY23" fmla="*/ 914400 h 996739"/>
                      <a:gd name="connsiteX0" fmla="*/ 4840686 w 4840686"/>
                      <a:gd name="connsiteY0" fmla="*/ 914400 h 996739"/>
                      <a:gd name="connsiteX1" fmla="*/ 4762681 w 4840686"/>
                      <a:gd name="connsiteY1" fmla="*/ 944735 h 996739"/>
                      <a:gd name="connsiteX2" fmla="*/ 4515663 w 4840686"/>
                      <a:gd name="connsiteY2" fmla="*/ 819059 h 996739"/>
                      <a:gd name="connsiteX3" fmla="*/ 3874283 w 4840686"/>
                      <a:gd name="connsiteY3" fmla="*/ 524371 h 996739"/>
                      <a:gd name="connsiteX4" fmla="*/ 3211234 w 4840686"/>
                      <a:gd name="connsiteY4" fmla="*/ 320690 h 996739"/>
                      <a:gd name="connsiteX5" fmla="*/ 2197160 w 4840686"/>
                      <a:gd name="connsiteY5" fmla="*/ 255685 h 996739"/>
                      <a:gd name="connsiteX6" fmla="*/ 1880804 w 4840686"/>
                      <a:gd name="connsiteY6" fmla="*/ 277353 h 996739"/>
                      <a:gd name="connsiteX7" fmla="*/ 1356432 w 4840686"/>
                      <a:gd name="connsiteY7" fmla="*/ 316356 h 996739"/>
                      <a:gd name="connsiteX8" fmla="*/ 1200421 w 4840686"/>
                      <a:gd name="connsiteY8" fmla="*/ 407363 h 996739"/>
                      <a:gd name="connsiteX9" fmla="*/ 1079079 w 4840686"/>
                      <a:gd name="connsiteY9" fmla="*/ 433365 h 996739"/>
                      <a:gd name="connsiteX10" fmla="*/ 316357 w 4840686"/>
                      <a:gd name="connsiteY10" fmla="*/ 875397 h 996739"/>
                      <a:gd name="connsiteX11" fmla="*/ 0 w 4840686"/>
                      <a:gd name="connsiteY11" fmla="*/ 996739 h 996739"/>
                      <a:gd name="connsiteX12" fmla="*/ 74766 w 4840686"/>
                      <a:gd name="connsiteY12" fmla="*/ 898826 h 996739"/>
                      <a:gd name="connsiteX13" fmla="*/ 329595 w 4840686"/>
                      <a:gd name="connsiteY13" fmla="*/ 660238 h 996739"/>
                      <a:gd name="connsiteX14" fmla="*/ 645714 w 4840686"/>
                      <a:gd name="connsiteY14" fmla="*/ 377027 h 996739"/>
                      <a:gd name="connsiteX15" fmla="*/ 836395 w 4840686"/>
                      <a:gd name="connsiteY15" fmla="*/ 156011 h 996739"/>
                      <a:gd name="connsiteX16" fmla="*/ 966404 w 4840686"/>
                      <a:gd name="connsiteY16" fmla="*/ 52004 h 996739"/>
                      <a:gd name="connsiteX17" fmla="*/ 1473441 w 4840686"/>
                      <a:gd name="connsiteY17" fmla="*/ 17334 h 996739"/>
                      <a:gd name="connsiteX18" fmla="*/ 2071485 w 4840686"/>
                      <a:gd name="connsiteY18" fmla="*/ 0 h 996739"/>
                      <a:gd name="connsiteX19" fmla="*/ 2530851 w 4840686"/>
                      <a:gd name="connsiteY19" fmla="*/ 39003 h 996739"/>
                      <a:gd name="connsiteX20" fmla="*/ 3146230 w 4840686"/>
                      <a:gd name="connsiteY20" fmla="*/ 156011 h 996739"/>
                      <a:gd name="connsiteX21" fmla="*/ 3770275 w 4840686"/>
                      <a:gd name="connsiteY21" fmla="*/ 338024 h 996739"/>
                      <a:gd name="connsiteX22" fmla="*/ 4467993 w 4840686"/>
                      <a:gd name="connsiteY22" fmla="*/ 671715 h 996739"/>
                      <a:gd name="connsiteX23" fmla="*/ 4840686 w 4840686"/>
                      <a:gd name="connsiteY23" fmla="*/ 914400 h 996739"/>
                      <a:gd name="connsiteX0" fmla="*/ 4840686 w 4840686"/>
                      <a:gd name="connsiteY0" fmla="*/ 914400 h 1037322"/>
                      <a:gd name="connsiteX1" fmla="*/ 4762681 w 4840686"/>
                      <a:gd name="connsiteY1" fmla="*/ 944735 h 1037322"/>
                      <a:gd name="connsiteX2" fmla="*/ 4515663 w 4840686"/>
                      <a:gd name="connsiteY2" fmla="*/ 819059 h 1037322"/>
                      <a:gd name="connsiteX3" fmla="*/ 3874283 w 4840686"/>
                      <a:gd name="connsiteY3" fmla="*/ 524371 h 1037322"/>
                      <a:gd name="connsiteX4" fmla="*/ 3211234 w 4840686"/>
                      <a:gd name="connsiteY4" fmla="*/ 320690 h 1037322"/>
                      <a:gd name="connsiteX5" fmla="*/ 2197160 w 4840686"/>
                      <a:gd name="connsiteY5" fmla="*/ 255685 h 1037322"/>
                      <a:gd name="connsiteX6" fmla="*/ 1880804 w 4840686"/>
                      <a:gd name="connsiteY6" fmla="*/ 277353 h 1037322"/>
                      <a:gd name="connsiteX7" fmla="*/ 1356432 w 4840686"/>
                      <a:gd name="connsiteY7" fmla="*/ 316356 h 1037322"/>
                      <a:gd name="connsiteX8" fmla="*/ 1200421 w 4840686"/>
                      <a:gd name="connsiteY8" fmla="*/ 407363 h 1037322"/>
                      <a:gd name="connsiteX9" fmla="*/ 1079079 w 4840686"/>
                      <a:gd name="connsiteY9" fmla="*/ 433365 h 1037322"/>
                      <a:gd name="connsiteX10" fmla="*/ 221107 w 4840686"/>
                      <a:gd name="connsiteY10" fmla="*/ 1037322 h 1037322"/>
                      <a:gd name="connsiteX11" fmla="*/ 0 w 4840686"/>
                      <a:gd name="connsiteY11" fmla="*/ 996739 h 1037322"/>
                      <a:gd name="connsiteX12" fmla="*/ 74766 w 4840686"/>
                      <a:gd name="connsiteY12" fmla="*/ 898826 h 1037322"/>
                      <a:gd name="connsiteX13" fmla="*/ 329595 w 4840686"/>
                      <a:gd name="connsiteY13" fmla="*/ 660238 h 1037322"/>
                      <a:gd name="connsiteX14" fmla="*/ 645714 w 4840686"/>
                      <a:gd name="connsiteY14" fmla="*/ 377027 h 1037322"/>
                      <a:gd name="connsiteX15" fmla="*/ 836395 w 4840686"/>
                      <a:gd name="connsiteY15" fmla="*/ 156011 h 1037322"/>
                      <a:gd name="connsiteX16" fmla="*/ 966404 w 4840686"/>
                      <a:gd name="connsiteY16" fmla="*/ 52004 h 1037322"/>
                      <a:gd name="connsiteX17" fmla="*/ 1473441 w 4840686"/>
                      <a:gd name="connsiteY17" fmla="*/ 17334 h 1037322"/>
                      <a:gd name="connsiteX18" fmla="*/ 2071485 w 4840686"/>
                      <a:gd name="connsiteY18" fmla="*/ 0 h 1037322"/>
                      <a:gd name="connsiteX19" fmla="*/ 2530851 w 4840686"/>
                      <a:gd name="connsiteY19" fmla="*/ 39003 h 1037322"/>
                      <a:gd name="connsiteX20" fmla="*/ 3146230 w 4840686"/>
                      <a:gd name="connsiteY20" fmla="*/ 156011 h 1037322"/>
                      <a:gd name="connsiteX21" fmla="*/ 3770275 w 4840686"/>
                      <a:gd name="connsiteY21" fmla="*/ 338024 h 1037322"/>
                      <a:gd name="connsiteX22" fmla="*/ 4467993 w 4840686"/>
                      <a:gd name="connsiteY22" fmla="*/ 671715 h 1037322"/>
                      <a:gd name="connsiteX23" fmla="*/ 4840686 w 4840686"/>
                      <a:gd name="connsiteY23" fmla="*/ 914400 h 10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840686" h="1037322">
                        <a:moveTo>
                          <a:pt x="4840686" y="914400"/>
                        </a:moveTo>
                        <a:lnTo>
                          <a:pt x="4762681" y="944735"/>
                        </a:lnTo>
                        <a:lnTo>
                          <a:pt x="4515663" y="819059"/>
                        </a:lnTo>
                        <a:lnTo>
                          <a:pt x="3874283" y="524371"/>
                        </a:lnTo>
                        <a:lnTo>
                          <a:pt x="3211234" y="320690"/>
                        </a:lnTo>
                        <a:lnTo>
                          <a:pt x="2197160" y="255685"/>
                        </a:lnTo>
                        <a:lnTo>
                          <a:pt x="1880804" y="277353"/>
                        </a:lnTo>
                        <a:lnTo>
                          <a:pt x="1356432" y="316356"/>
                        </a:lnTo>
                        <a:lnTo>
                          <a:pt x="1200421" y="407363"/>
                        </a:lnTo>
                        <a:lnTo>
                          <a:pt x="1079079" y="433365"/>
                        </a:lnTo>
                        <a:lnTo>
                          <a:pt x="221107" y="1037322"/>
                        </a:lnTo>
                        <a:lnTo>
                          <a:pt x="0" y="996739"/>
                        </a:lnTo>
                        <a:lnTo>
                          <a:pt x="74766" y="898826"/>
                        </a:lnTo>
                        <a:lnTo>
                          <a:pt x="329595" y="660238"/>
                        </a:lnTo>
                        <a:lnTo>
                          <a:pt x="645714" y="377027"/>
                        </a:lnTo>
                        <a:lnTo>
                          <a:pt x="836395" y="156011"/>
                        </a:lnTo>
                        <a:lnTo>
                          <a:pt x="966404" y="52004"/>
                        </a:lnTo>
                        <a:lnTo>
                          <a:pt x="1473441" y="17334"/>
                        </a:lnTo>
                        <a:lnTo>
                          <a:pt x="2071485" y="0"/>
                        </a:lnTo>
                        <a:lnTo>
                          <a:pt x="2530851" y="39003"/>
                        </a:lnTo>
                        <a:lnTo>
                          <a:pt x="3146230" y="156011"/>
                        </a:lnTo>
                        <a:lnTo>
                          <a:pt x="3770275" y="338024"/>
                        </a:lnTo>
                        <a:lnTo>
                          <a:pt x="4467993" y="671715"/>
                        </a:lnTo>
                        <a:lnTo>
                          <a:pt x="4840686" y="9144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Freeform 13"/>
                  <p:cNvSpPr/>
                  <p:nvPr/>
                </p:nvSpPr>
                <p:spPr>
                  <a:xfrm>
                    <a:off x="3176925" y="4458402"/>
                    <a:ext cx="654006" cy="658846"/>
                  </a:xfrm>
                  <a:custGeom>
                    <a:avLst/>
                    <a:gdLst>
                      <a:gd name="connsiteX0" fmla="*/ 52387 w 52387"/>
                      <a:gd name="connsiteY0" fmla="*/ 0 h 140494"/>
                      <a:gd name="connsiteX1" fmla="*/ 0 w 52387"/>
                      <a:gd name="connsiteY1" fmla="*/ 66675 h 140494"/>
                      <a:gd name="connsiteX2" fmla="*/ 16668 w 52387"/>
                      <a:gd name="connsiteY2" fmla="*/ 140494 h 140494"/>
                      <a:gd name="connsiteX0" fmla="*/ 35719 w 126305"/>
                      <a:gd name="connsiteY0" fmla="*/ 0 h 140494"/>
                      <a:gd name="connsiteX1" fmla="*/ 126305 w 126305"/>
                      <a:gd name="connsiteY1" fmla="*/ 35240 h 140494"/>
                      <a:gd name="connsiteX2" fmla="*/ 0 w 126305"/>
                      <a:gd name="connsiteY2" fmla="*/ 140494 h 140494"/>
                      <a:gd name="connsiteX0" fmla="*/ 98226 w 98226"/>
                      <a:gd name="connsiteY0" fmla="*/ 0 h 140494"/>
                      <a:gd name="connsiteX1" fmla="*/ 0 w 98226"/>
                      <a:gd name="connsiteY1" fmla="*/ 67958 h 140494"/>
                      <a:gd name="connsiteX2" fmla="*/ 62507 w 98226"/>
                      <a:gd name="connsiteY2" fmla="*/ 140494 h 140494"/>
                      <a:gd name="connsiteX0" fmla="*/ 241656 w 241656"/>
                      <a:gd name="connsiteY0" fmla="*/ 0 h 220043"/>
                      <a:gd name="connsiteX1" fmla="*/ 143430 w 241656"/>
                      <a:gd name="connsiteY1" fmla="*/ 67958 h 220043"/>
                      <a:gd name="connsiteX2" fmla="*/ 457 w 241656"/>
                      <a:gd name="connsiteY2" fmla="*/ 220043 h 220043"/>
                      <a:gd name="connsiteX3" fmla="*/ 205937 w 241656"/>
                      <a:gd name="connsiteY3" fmla="*/ 140494 h 220043"/>
                      <a:gd name="connsiteX0" fmla="*/ 241791 w 241791"/>
                      <a:gd name="connsiteY0" fmla="*/ 0 h 220043"/>
                      <a:gd name="connsiteX1" fmla="*/ 143565 w 241791"/>
                      <a:gd name="connsiteY1" fmla="*/ 67958 h 220043"/>
                      <a:gd name="connsiteX2" fmla="*/ 592 w 241791"/>
                      <a:gd name="connsiteY2" fmla="*/ 220043 h 220043"/>
                      <a:gd name="connsiteX3" fmla="*/ 206072 w 241791"/>
                      <a:gd name="connsiteY3" fmla="*/ 140494 h 220043"/>
                      <a:gd name="connsiteX0" fmla="*/ 202754 w 202754"/>
                      <a:gd name="connsiteY0" fmla="*/ 0 h 180269"/>
                      <a:gd name="connsiteX1" fmla="*/ 104528 w 202754"/>
                      <a:gd name="connsiteY1" fmla="*/ 67958 h 180269"/>
                      <a:gd name="connsiteX2" fmla="*/ 845 w 202754"/>
                      <a:gd name="connsiteY2" fmla="*/ 180269 h 180269"/>
                      <a:gd name="connsiteX3" fmla="*/ 167035 w 202754"/>
                      <a:gd name="connsiteY3" fmla="*/ 140494 h 180269"/>
                      <a:gd name="connsiteX0" fmla="*/ 202754 w 202754"/>
                      <a:gd name="connsiteY0" fmla="*/ 0 h 180269"/>
                      <a:gd name="connsiteX1" fmla="*/ 104528 w 202754"/>
                      <a:gd name="connsiteY1" fmla="*/ 67958 h 180269"/>
                      <a:gd name="connsiteX2" fmla="*/ 845 w 202754"/>
                      <a:gd name="connsiteY2" fmla="*/ 180269 h 180269"/>
                      <a:gd name="connsiteX3" fmla="*/ 171401 w 202754"/>
                      <a:gd name="connsiteY3" fmla="*/ 80191 h 180269"/>
                      <a:gd name="connsiteX0" fmla="*/ 202754 w 202754"/>
                      <a:gd name="connsiteY0" fmla="*/ 0 h 180269"/>
                      <a:gd name="connsiteX1" fmla="*/ 192932 w 202754"/>
                      <a:gd name="connsiteY1" fmla="*/ 3208 h 180269"/>
                      <a:gd name="connsiteX2" fmla="*/ 104528 w 202754"/>
                      <a:gd name="connsiteY2" fmla="*/ 67958 h 180269"/>
                      <a:gd name="connsiteX3" fmla="*/ 845 w 202754"/>
                      <a:gd name="connsiteY3" fmla="*/ 180269 h 180269"/>
                      <a:gd name="connsiteX4" fmla="*/ 171401 w 202754"/>
                      <a:gd name="connsiteY4" fmla="*/ 80191 h 180269"/>
                      <a:gd name="connsiteX0" fmla="*/ 171104 w 193614"/>
                      <a:gd name="connsiteY0" fmla="*/ 76513 h 177233"/>
                      <a:gd name="connsiteX1" fmla="*/ 192932 w 193614"/>
                      <a:gd name="connsiteY1" fmla="*/ 172 h 177233"/>
                      <a:gd name="connsiteX2" fmla="*/ 104528 w 193614"/>
                      <a:gd name="connsiteY2" fmla="*/ 64922 h 177233"/>
                      <a:gd name="connsiteX3" fmla="*/ 845 w 193614"/>
                      <a:gd name="connsiteY3" fmla="*/ 177233 h 177233"/>
                      <a:gd name="connsiteX4" fmla="*/ 171401 w 193614"/>
                      <a:gd name="connsiteY4" fmla="*/ 77155 h 177233"/>
                      <a:gd name="connsiteX0" fmla="*/ 171104 w 293445"/>
                      <a:gd name="connsiteY0" fmla="*/ 76765 h 177485"/>
                      <a:gd name="connsiteX1" fmla="*/ 293340 w 293445"/>
                      <a:gd name="connsiteY1" fmla="*/ 32499 h 177485"/>
                      <a:gd name="connsiteX2" fmla="*/ 192932 w 293445"/>
                      <a:gd name="connsiteY2" fmla="*/ 424 h 177485"/>
                      <a:gd name="connsiteX3" fmla="*/ 104528 w 293445"/>
                      <a:gd name="connsiteY3" fmla="*/ 65174 h 177485"/>
                      <a:gd name="connsiteX4" fmla="*/ 845 w 293445"/>
                      <a:gd name="connsiteY4" fmla="*/ 177485 h 177485"/>
                      <a:gd name="connsiteX5" fmla="*/ 171401 w 293445"/>
                      <a:gd name="connsiteY5" fmla="*/ 77407 h 177485"/>
                      <a:gd name="connsiteX0" fmla="*/ 171104 w 301551"/>
                      <a:gd name="connsiteY0" fmla="*/ 76706 h 177426"/>
                      <a:gd name="connsiteX1" fmla="*/ 286791 w 301551"/>
                      <a:gd name="connsiteY1" fmla="*/ 77989 h 177426"/>
                      <a:gd name="connsiteX2" fmla="*/ 293340 w 301551"/>
                      <a:gd name="connsiteY2" fmla="*/ 32440 h 177426"/>
                      <a:gd name="connsiteX3" fmla="*/ 192932 w 301551"/>
                      <a:gd name="connsiteY3" fmla="*/ 365 h 177426"/>
                      <a:gd name="connsiteX4" fmla="*/ 104528 w 301551"/>
                      <a:gd name="connsiteY4" fmla="*/ 65115 h 177426"/>
                      <a:gd name="connsiteX5" fmla="*/ 845 w 301551"/>
                      <a:gd name="connsiteY5" fmla="*/ 177426 h 177426"/>
                      <a:gd name="connsiteX6" fmla="*/ 171401 w 301551"/>
                      <a:gd name="connsiteY6" fmla="*/ 77348 h 177426"/>
                      <a:gd name="connsiteX0" fmla="*/ 171104 w 299685"/>
                      <a:gd name="connsiteY0" fmla="*/ 76706 h 177426"/>
                      <a:gd name="connsiteX1" fmla="*/ 219125 w 299685"/>
                      <a:gd name="connsiteY1" fmla="*/ 59385 h 177426"/>
                      <a:gd name="connsiteX2" fmla="*/ 286791 w 299685"/>
                      <a:gd name="connsiteY2" fmla="*/ 77989 h 177426"/>
                      <a:gd name="connsiteX3" fmla="*/ 293340 w 299685"/>
                      <a:gd name="connsiteY3" fmla="*/ 32440 h 177426"/>
                      <a:gd name="connsiteX4" fmla="*/ 192932 w 299685"/>
                      <a:gd name="connsiteY4" fmla="*/ 365 h 177426"/>
                      <a:gd name="connsiteX5" fmla="*/ 104528 w 299685"/>
                      <a:gd name="connsiteY5" fmla="*/ 65115 h 177426"/>
                      <a:gd name="connsiteX6" fmla="*/ 845 w 299685"/>
                      <a:gd name="connsiteY6" fmla="*/ 177426 h 177426"/>
                      <a:gd name="connsiteX7" fmla="*/ 171401 w 299685"/>
                      <a:gd name="connsiteY7" fmla="*/ 77348 h 177426"/>
                      <a:gd name="connsiteX0" fmla="*/ 171104 w 299685"/>
                      <a:gd name="connsiteY0" fmla="*/ 76706 h 177426"/>
                      <a:gd name="connsiteX1" fmla="*/ 219125 w 299685"/>
                      <a:gd name="connsiteY1" fmla="*/ 59385 h 177426"/>
                      <a:gd name="connsiteX2" fmla="*/ 286791 w 299685"/>
                      <a:gd name="connsiteY2" fmla="*/ 77989 h 177426"/>
                      <a:gd name="connsiteX3" fmla="*/ 293340 w 299685"/>
                      <a:gd name="connsiteY3" fmla="*/ 32440 h 177426"/>
                      <a:gd name="connsiteX4" fmla="*/ 192932 w 299685"/>
                      <a:gd name="connsiteY4" fmla="*/ 365 h 177426"/>
                      <a:gd name="connsiteX5" fmla="*/ 104528 w 299685"/>
                      <a:gd name="connsiteY5" fmla="*/ 65115 h 177426"/>
                      <a:gd name="connsiteX6" fmla="*/ 845 w 299685"/>
                      <a:gd name="connsiteY6" fmla="*/ 177426 h 177426"/>
                      <a:gd name="connsiteX7" fmla="*/ 170310 w 299685"/>
                      <a:gd name="connsiteY7" fmla="*/ 75423 h 177426"/>
                      <a:gd name="connsiteX0" fmla="*/ 171104 w 299685"/>
                      <a:gd name="connsiteY0" fmla="*/ 76706 h 177426"/>
                      <a:gd name="connsiteX1" fmla="*/ 219125 w 299685"/>
                      <a:gd name="connsiteY1" fmla="*/ 59385 h 177426"/>
                      <a:gd name="connsiteX2" fmla="*/ 286791 w 299685"/>
                      <a:gd name="connsiteY2" fmla="*/ 77989 h 177426"/>
                      <a:gd name="connsiteX3" fmla="*/ 293340 w 299685"/>
                      <a:gd name="connsiteY3" fmla="*/ 32440 h 177426"/>
                      <a:gd name="connsiteX4" fmla="*/ 192932 w 299685"/>
                      <a:gd name="connsiteY4" fmla="*/ 365 h 177426"/>
                      <a:gd name="connsiteX5" fmla="*/ 104528 w 299685"/>
                      <a:gd name="connsiteY5" fmla="*/ 65115 h 177426"/>
                      <a:gd name="connsiteX6" fmla="*/ 845 w 299685"/>
                      <a:gd name="connsiteY6" fmla="*/ 177426 h 177426"/>
                      <a:gd name="connsiteX7" fmla="*/ 174675 w 299685"/>
                      <a:gd name="connsiteY7" fmla="*/ 70291 h 177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9685" h="177426">
                        <a:moveTo>
                          <a:pt x="171104" y="76706"/>
                        </a:moveTo>
                        <a:cubicBezTo>
                          <a:pt x="176743" y="76706"/>
                          <a:pt x="199844" y="59171"/>
                          <a:pt x="219125" y="59385"/>
                        </a:cubicBezTo>
                        <a:cubicBezTo>
                          <a:pt x="238406" y="59599"/>
                          <a:pt x="272057" y="85367"/>
                          <a:pt x="286791" y="77989"/>
                        </a:cubicBezTo>
                        <a:cubicBezTo>
                          <a:pt x="301525" y="70611"/>
                          <a:pt x="303526" y="40780"/>
                          <a:pt x="293340" y="32440"/>
                        </a:cubicBezTo>
                        <a:cubicBezTo>
                          <a:pt x="283154" y="24100"/>
                          <a:pt x="205665" y="-3477"/>
                          <a:pt x="192932" y="365"/>
                        </a:cubicBezTo>
                        <a:lnTo>
                          <a:pt x="104528" y="65115"/>
                        </a:lnTo>
                        <a:cubicBezTo>
                          <a:pt x="75424" y="88224"/>
                          <a:pt x="-9341" y="165864"/>
                          <a:pt x="845" y="177426"/>
                        </a:cubicBezTo>
                        <a:lnTo>
                          <a:pt x="174675" y="70291"/>
                        </a:lnTo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5" name="Freeform 14"/>
                  <p:cNvSpPr/>
                  <p:nvPr/>
                </p:nvSpPr>
                <p:spPr>
                  <a:xfrm rot="21190897">
                    <a:off x="3421383" y="4680663"/>
                    <a:ext cx="641307" cy="411184"/>
                  </a:xfrm>
                  <a:custGeom>
                    <a:avLst/>
                    <a:gdLst>
                      <a:gd name="connsiteX0" fmla="*/ 47846 w 542260"/>
                      <a:gd name="connsiteY0" fmla="*/ 228600 h 318977"/>
                      <a:gd name="connsiteX1" fmla="*/ 154172 w 542260"/>
                      <a:gd name="connsiteY1" fmla="*/ 138224 h 318977"/>
                      <a:gd name="connsiteX2" fmla="*/ 271130 w 542260"/>
                      <a:gd name="connsiteY2" fmla="*/ 63796 h 318977"/>
                      <a:gd name="connsiteX3" fmla="*/ 366823 w 542260"/>
                      <a:gd name="connsiteY3" fmla="*/ 0 h 318977"/>
                      <a:gd name="connsiteX4" fmla="*/ 542260 w 542260"/>
                      <a:gd name="connsiteY4" fmla="*/ 63796 h 318977"/>
                      <a:gd name="connsiteX5" fmla="*/ 69112 w 542260"/>
                      <a:gd name="connsiteY5" fmla="*/ 303028 h 318977"/>
                      <a:gd name="connsiteX6" fmla="*/ 0 w 542260"/>
                      <a:gd name="connsiteY6" fmla="*/ 318977 h 318977"/>
                      <a:gd name="connsiteX7" fmla="*/ 47846 w 542260"/>
                      <a:gd name="connsiteY7" fmla="*/ 228600 h 318977"/>
                      <a:gd name="connsiteX0" fmla="*/ 47846 w 542260"/>
                      <a:gd name="connsiteY0" fmla="*/ 229009 h 319386"/>
                      <a:gd name="connsiteX1" fmla="*/ 154172 w 542260"/>
                      <a:gd name="connsiteY1" fmla="*/ 138633 h 319386"/>
                      <a:gd name="connsiteX2" fmla="*/ 271130 w 542260"/>
                      <a:gd name="connsiteY2" fmla="*/ 64205 h 319386"/>
                      <a:gd name="connsiteX3" fmla="*/ 366823 w 542260"/>
                      <a:gd name="connsiteY3" fmla="*/ 409 h 319386"/>
                      <a:gd name="connsiteX4" fmla="*/ 542260 w 542260"/>
                      <a:gd name="connsiteY4" fmla="*/ 64205 h 319386"/>
                      <a:gd name="connsiteX5" fmla="*/ 69112 w 542260"/>
                      <a:gd name="connsiteY5" fmla="*/ 303437 h 319386"/>
                      <a:gd name="connsiteX6" fmla="*/ 0 w 542260"/>
                      <a:gd name="connsiteY6" fmla="*/ 319386 h 319386"/>
                      <a:gd name="connsiteX7" fmla="*/ 47846 w 542260"/>
                      <a:gd name="connsiteY7" fmla="*/ 229009 h 319386"/>
                      <a:gd name="connsiteX0" fmla="*/ 47846 w 579474"/>
                      <a:gd name="connsiteY0" fmla="*/ 229188 h 319565"/>
                      <a:gd name="connsiteX1" fmla="*/ 154172 w 579474"/>
                      <a:gd name="connsiteY1" fmla="*/ 138812 h 319565"/>
                      <a:gd name="connsiteX2" fmla="*/ 271130 w 579474"/>
                      <a:gd name="connsiteY2" fmla="*/ 64384 h 319565"/>
                      <a:gd name="connsiteX3" fmla="*/ 366823 w 579474"/>
                      <a:gd name="connsiteY3" fmla="*/ 588 h 319565"/>
                      <a:gd name="connsiteX4" fmla="*/ 579474 w 579474"/>
                      <a:gd name="connsiteY4" fmla="*/ 48435 h 319565"/>
                      <a:gd name="connsiteX5" fmla="*/ 69112 w 579474"/>
                      <a:gd name="connsiteY5" fmla="*/ 303616 h 319565"/>
                      <a:gd name="connsiteX6" fmla="*/ 0 w 579474"/>
                      <a:gd name="connsiteY6" fmla="*/ 319565 h 319565"/>
                      <a:gd name="connsiteX7" fmla="*/ 47846 w 579474"/>
                      <a:gd name="connsiteY7" fmla="*/ 229188 h 319565"/>
                      <a:gd name="connsiteX0" fmla="*/ 47846 w 579474"/>
                      <a:gd name="connsiteY0" fmla="*/ 229188 h 319565"/>
                      <a:gd name="connsiteX1" fmla="*/ 154172 w 579474"/>
                      <a:gd name="connsiteY1" fmla="*/ 138812 h 319565"/>
                      <a:gd name="connsiteX2" fmla="*/ 268749 w 579474"/>
                      <a:gd name="connsiteY2" fmla="*/ 50096 h 319565"/>
                      <a:gd name="connsiteX3" fmla="*/ 366823 w 579474"/>
                      <a:gd name="connsiteY3" fmla="*/ 588 h 319565"/>
                      <a:gd name="connsiteX4" fmla="*/ 579474 w 579474"/>
                      <a:gd name="connsiteY4" fmla="*/ 48435 h 319565"/>
                      <a:gd name="connsiteX5" fmla="*/ 69112 w 579474"/>
                      <a:gd name="connsiteY5" fmla="*/ 303616 h 319565"/>
                      <a:gd name="connsiteX6" fmla="*/ 0 w 579474"/>
                      <a:gd name="connsiteY6" fmla="*/ 319565 h 319565"/>
                      <a:gd name="connsiteX7" fmla="*/ 47846 w 579474"/>
                      <a:gd name="connsiteY7" fmla="*/ 229188 h 319565"/>
                      <a:gd name="connsiteX0" fmla="*/ 47846 w 579474"/>
                      <a:gd name="connsiteY0" fmla="*/ 232809 h 323186"/>
                      <a:gd name="connsiteX1" fmla="*/ 154172 w 579474"/>
                      <a:gd name="connsiteY1" fmla="*/ 142433 h 323186"/>
                      <a:gd name="connsiteX2" fmla="*/ 268749 w 579474"/>
                      <a:gd name="connsiteY2" fmla="*/ 53717 h 323186"/>
                      <a:gd name="connsiteX3" fmla="*/ 366823 w 579474"/>
                      <a:gd name="connsiteY3" fmla="*/ 4209 h 323186"/>
                      <a:gd name="connsiteX4" fmla="*/ 579474 w 579474"/>
                      <a:gd name="connsiteY4" fmla="*/ 52056 h 323186"/>
                      <a:gd name="connsiteX5" fmla="*/ 69112 w 579474"/>
                      <a:gd name="connsiteY5" fmla="*/ 307237 h 323186"/>
                      <a:gd name="connsiteX6" fmla="*/ 0 w 579474"/>
                      <a:gd name="connsiteY6" fmla="*/ 323186 h 323186"/>
                      <a:gd name="connsiteX7" fmla="*/ 47846 w 579474"/>
                      <a:gd name="connsiteY7" fmla="*/ 232809 h 323186"/>
                      <a:gd name="connsiteX0" fmla="*/ 47846 w 579474"/>
                      <a:gd name="connsiteY0" fmla="*/ 232809 h 323186"/>
                      <a:gd name="connsiteX1" fmla="*/ 154172 w 579474"/>
                      <a:gd name="connsiteY1" fmla="*/ 142433 h 323186"/>
                      <a:gd name="connsiteX2" fmla="*/ 268749 w 579474"/>
                      <a:gd name="connsiteY2" fmla="*/ 53717 h 323186"/>
                      <a:gd name="connsiteX3" fmla="*/ 366823 w 579474"/>
                      <a:gd name="connsiteY3" fmla="*/ 4209 h 323186"/>
                      <a:gd name="connsiteX4" fmla="*/ 579474 w 579474"/>
                      <a:gd name="connsiteY4" fmla="*/ 52056 h 323186"/>
                      <a:gd name="connsiteX5" fmla="*/ 69112 w 579474"/>
                      <a:gd name="connsiteY5" fmla="*/ 307237 h 323186"/>
                      <a:gd name="connsiteX6" fmla="*/ 0 w 579474"/>
                      <a:gd name="connsiteY6" fmla="*/ 323186 h 323186"/>
                      <a:gd name="connsiteX7" fmla="*/ 47846 w 579474"/>
                      <a:gd name="connsiteY7" fmla="*/ 232809 h 323186"/>
                      <a:gd name="connsiteX0" fmla="*/ 48864 w 580492"/>
                      <a:gd name="connsiteY0" fmla="*/ 232809 h 323186"/>
                      <a:gd name="connsiteX1" fmla="*/ 155190 w 580492"/>
                      <a:gd name="connsiteY1" fmla="*/ 142433 h 323186"/>
                      <a:gd name="connsiteX2" fmla="*/ 269767 w 580492"/>
                      <a:gd name="connsiteY2" fmla="*/ 53717 h 323186"/>
                      <a:gd name="connsiteX3" fmla="*/ 367841 w 580492"/>
                      <a:gd name="connsiteY3" fmla="*/ 4209 h 323186"/>
                      <a:gd name="connsiteX4" fmla="*/ 580492 w 580492"/>
                      <a:gd name="connsiteY4" fmla="*/ 52056 h 323186"/>
                      <a:gd name="connsiteX5" fmla="*/ 70130 w 580492"/>
                      <a:gd name="connsiteY5" fmla="*/ 307237 h 323186"/>
                      <a:gd name="connsiteX6" fmla="*/ 1018 w 580492"/>
                      <a:gd name="connsiteY6" fmla="*/ 323186 h 323186"/>
                      <a:gd name="connsiteX7" fmla="*/ 48864 w 580492"/>
                      <a:gd name="connsiteY7" fmla="*/ 232809 h 323186"/>
                      <a:gd name="connsiteX0" fmla="*/ 48864 w 580492"/>
                      <a:gd name="connsiteY0" fmla="*/ 232809 h 330253"/>
                      <a:gd name="connsiteX1" fmla="*/ 155190 w 580492"/>
                      <a:gd name="connsiteY1" fmla="*/ 142433 h 330253"/>
                      <a:gd name="connsiteX2" fmla="*/ 269767 w 580492"/>
                      <a:gd name="connsiteY2" fmla="*/ 53717 h 330253"/>
                      <a:gd name="connsiteX3" fmla="*/ 367841 w 580492"/>
                      <a:gd name="connsiteY3" fmla="*/ 4209 h 330253"/>
                      <a:gd name="connsiteX4" fmla="*/ 580492 w 580492"/>
                      <a:gd name="connsiteY4" fmla="*/ 52056 h 330253"/>
                      <a:gd name="connsiteX5" fmla="*/ 70130 w 580492"/>
                      <a:gd name="connsiteY5" fmla="*/ 307237 h 330253"/>
                      <a:gd name="connsiteX6" fmla="*/ 1018 w 580492"/>
                      <a:gd name="connsiteY6" fmla="*/ 323186 h 330253"/>
                      <a:gd name="connsiteX7" fmla="*/ 48864 w 580492"/>
                      <a:gd name="connsiteY7" fmla="*/ 232809 h 330253"/>
                      <a:gd name="connsiteX0" fmla="*/ 48864 w 580492"/>
                      <a:gd name="connsiteY0" fmla="*/ 239177 h 336621"/>
                      <a:gd name="connsiteX1" fmla="*/ 155190 w 580492"/>
                      <a:gd name="connsiteY1" fmla="*/ 148801 h 336621"/>
                      <a:gd name="connsiteX2" fmla="*/ 269767 w 580492"/>
                      <a:gd name="connsiteY2" fmla="*/ 60085 h 336621"/>
                      <a:gd name="connsiteX3" fmla="*/ 367841 w 580492"/>
                      <a:gd name="connsiteY3" fmla="*/ 10577 h 336621"/>
                      <a:gd name="connsiteX4" fmla="*/ 580492 w 580492"/>
                      <a:gd name="connsiteY4" fmla="*/ 58424 h 336621"/>
                      <a:gd name="connsiteX5" fmla="*/ 70130 w 580492"/>
                      <a:gd name="connsiteY5" fmla="*/ 313605 h 336621"/>
                      <a:gd name="connsiteX6" fmla="*/ 1018 w 580492"/>
                      <a:gd name="connsiteY6" fmla="*/ 329554 h 336621"/>
                      <a:gd name="connsiteX7" fmla="*/ 48864 w 580492"/>
                      <a:gd name="connsiteY7" fmla="*/ 239177 h 336621"/>
                      <a:gd name="connsiteX0" fmla="*/ 48864 w 580492"/>
                      <a:gd name="connsiteY0" fmla="*/ 239177 h 336621"/>
                      <a:gd name="connsiteX1" fmla="*/ 155190 w 580492"/>
                      <a:gd name="connsiteY1" fmla="*/ 148801 h 336621"/>
                      <a:gd name="connsiteX2" fmla="*/ 277954 w 580492"/>
                      <a:gd name="connsiteY2" fmla="*/ 67249 h 336621"/>
                      <a:gd name="connsiteX3" fmla="*/ 367841 w 580492"/>
                      <a:gd name="connsiteY3" fmla="*/ 10577 h 336621"/>
                      <a:gd name="connsiteX4" fmla="*/ 580492 w 580492"/>
                      <a:gd name="connsiteY4" fmla="*/ 58424 h 336621"/>
                      <a:gd name="connsiteX5" fmla="*/ 70130 w 580492"/>
                      <a:gd name="connsiteY5" fmla="*/ 313605 h 336621"/>
                      <a:gd name="connsiteX6" fmla="*/ 1018 w 580492"/>
                      <a:gd name="connsiteY6" fmla="*/ 329554 h 336621"/>
                      <a:gd name="connsiteX7" fmla="*/ 48864 w 580492"/>
                      <a:gd name="connsiteY7" fmla="*/ 239177 h 336621"/>
                      <a:gd name="connsiteX0" fmla="*/ 48864 w 580492"/>
                      <a:gd name="connsiteY0" fmla="*/ 235747 h 333191"/>
                      <a:gd name="connsiteX1" fmla="*/ 155190 w 580492"/>
                      <a:gd name="connsiteY1" fmla="*/ 145371 h 333191"/>
                      <a:gd name="connsiteX2" fmla="*/ 277954 w 580492"/>
                      <a:gd name="connsiteY2" fmla="*/ 63819 h 333191"/>
                      <a:gd name="connsiteX3" fmla="*/ 381488 w 580492"/>
                      <a:gd name="connsiteY3" fmla="*/ 11924 h 333191"/>
                      <a:gd name="connsiteX4" fmla="*/ 580492 w 580492"/>
                      <a:gd name="connsiteY4" fmla="*/ 54994 h 333191"/>
                      <a:gd name="connsiteX5" fmla="*/ 70130 w 580492"/>
                      <a:gd name="connsiteY5" fmla="*/ 310175 h 333191"/>
                      <a:gd name="connsiteX6" fmla="*/ 1018 w 580492"/>
                      <a:gd name="connsiteY6" fmla="*/ 326124 h 333191"/>
                      <a:gd name="connsiteX7" fmla="*/ 48864 w 580492"/>
                      <a:gd name="connsiteY7" fmla="*/ 235747 h 333191"/>
                      <a:gd name="connsiteX0" fmla="*/ 48864 w 608947"/>
                      <a:gd name="connsiteY0" fmla="*/ 236929 h 334373"/>
                      <a:gd name="connsiteX1" fmla="*/ 155190 w 608947"/>
                      <a:gd name="connsiteY1" fmla="*/ 146553 h 334373"/>
                      <a:gd name="connsiteX2" fmla="*/ 277954 w 608947"/>
                      <a:gd name="connsiteY2" fmla="*/ 65001 h 334373"/>
                      <a:gd name="connsiteX3" fmla="*/ 381488 w 608947"/>
                      <a:gd name="connsiteY3" fmla="*/ 13106 h 334373"/>
                      <a:gd name="connsiteX4" fmla="*/ 608947 w 608947"/>
                      <a:gd name="connsiteY4" fmla="*/ 52483 h 334373"/>
                      <a:gd name="connsiteX5" fmla="*/ 70130 w 608947"/>
                      <a:gd name="connsiteY5" fmla="*/ 311357 h 334373"/>
                      <a:gd name="connsiteX6" fmla="*/ 1018 w 608947"/>
                      <a:gd name="connsiteY6" fmla="*/ 327306 h 334373"/>
                      <a:gd name="connsiteX7" fmla="*/ 48864 w 608947"/>
                      <a:gd name="connsiteY7" fmla="*/ 236929 h 334373"/>
                      <a:gd name="connsiteX0" fmla="*/ 48864 w 608947"/>
                      <a:gd name="connsiteY0" fmla="*/ 232680 h 330124"/>
                      <a:gd name="connsiteX1" fmla="*/ 155190 w 608947"/>
                      <a:gd name="connsiteY1" fmla="*/ 142304 h 330124"/>
                      <a:gd name="connsiteX2" fmla="*/ 277954 w 608947"/>
                      <a:gd name="connsiteY2" fmla="*/ 60752 h 330124"/>
                      <a:gd name="connsiteX3" fmla="*/ 403437 w 608947"/>
                      <a:gd name="connsiteY3" fmla="*/ 15599 h 330124"/>
                      <a:gd name="connsiteX4" fmla="*/ 608947 w 608947"/>
                      <a:gd name="connsiteY4" fmla="*/ 48234 h 330124"/>
                      <a:gd name="connsiteX5" fmla="*/ 70130 w 608947"/>
                      <a:gd name="connsiteY5" fmla="*/ 307108 h 330124"/>
                      <a:gd name="connsiteX6" fmla="*/ 1018 w 608947"/>
                      <a:gd name="connsiteY6" fmla="*/ 323057 h 330124"/>
                      <a:gd name="connsiteX7" fmla="*/ 48864 w 608947"/>
                      <a:gd name="connsiteY7" fmla="*/ 232680 h 330124"/>
                      <a:gd name="connsiteX0" fmla="*/ 48864 w 608947"/>
                      <a:gd name="connsiteY0" fmla="*/ 232680 h 330124"/>
                      <a:gd name="connsiteX1" fmla="*/ 155190 w 608947"/>
                      <a:gd name="connsiteY1" fmla="*/ 142304 h 330124"/>
                      <a:gd name="connsiteX2" fmla="*/ 277954 w 608947"/>
                      <a:gd name="connsiteY2" fmla="*/ 60752 h 330124"/>
                      <a:gd name="connsiteX3" fmla="*/ 403437 w 608947"/>
                      <a:gd name="connsiteY3" fmla="*/ 15599 h 330124"/>
                      <a:gd name="connsiteX4" fmla="*/ 608947 w 608947"/>
                      <a:gd name="connsiteY4" fmla="*/ 48234 h 330124"/>
                      <a:gd name="connsiteX5" fmla="*/ 328939 w 608947"/>
                      <a:gd name="connsiteY5" fmla="*/ 168227 h 330124"/>
                      <a:gd name="connsiteX6" fmla="*/ 70130 w 608947"/>
                      <a:gd name="connsiteY6" fmla="*/ 307108 h 330124"/>
                      <a:gd name="connsiteX7" fmla="*/ 1018 w 608947"/>
                      <a:gd name="connsiteY7" fmla="*/ 323057 h 330124"/>
                      <a:gd name="connsiteX8" fmla="*/ 48864 w 608947"/>
                      <a:gd name="connsiteY8" fmla="*/ 232680 h 330124"/>
                      <a:gd name="connsiteX0" fmla="*/ 48864 w 608947"/>
                      <a:gd name="connsiteY0" fmla="*/ 232680 h 328789"/>
                      <a:gd name="connsiteX1" fmla="*/ 155190 w 608947"/>
                      <a:gd name="connsiteY1" fmla="*/ 142304 h 328789"/>
                      <a:gd name="connsiteX2" fmla="*/ 277954 w 608947"/>
                      <a:gd name="connsiteY2" fmla="*/ 60752 h 328789"/>
                      <a:gd name="connsiteX3" fmla="*/ 403437 w 608947"/>
                      <a:gd name="connsiteY3" fmla="*/ 15599 h 328789"/>
                      <a:gd name="connsiteX4" fmla="*/ 608947 w 608947"/>
                      <a:gd name="connsiteY4" fmla="*/ 48234 h 328789"/>
                      <a:gd name="connsiteX5" fmla="*/ 328939 w 608947"/>
                      <a:gd name="connsiteY5" fmla="*/ 168227 h 328789"/>
                      <a:gd name="connsiteX6" fmla="*/ 71627 w 608947"/>
                      <a:gd name="connsiteY6" fmla="*/ 296147 h 328789"/>
                      <a:gd name="connsiteX7" fmla="*/ 1018 w 608947"/>
                      <a:gd name="connsiteY7" fmla="*/ 323057 h 328789"/>
                      <a:gd name="connsiteX8" fmla="*/ 48864 w 608947"/>
                      <a:gd name="connsiteY8" fmla="*/ 232680 h 328789"/>
                      <a:gd name="connsiteX0" fmla="*/ 48864 w 608947"/>
                      <a:gd name="connsiteY0" fmla="*/ 232680 h 328789"/>
                      <a:gd name="connsiteX1" fmla="*/ 155190 w 608947"/>
                      <a:gd name="connsiteY1" fmla="*/ 142304 h 328789"/>
                      <a:gd name="connsiteX2" fmla="*/ 277954 w 608947"/>
                      <a:gd name="connsiteY2" fmla="*/ 60752 h 328789"/>
                      <a:gd name="connsiteX3" fmla="*/ 403437 w 608947"/>
                      <a:gd name="connsiteY3" fmla="*/ 15599 h 328789"/>
                      <a:gd name="connsiteX4" fmla="*/ 608947 w 608947"/>
                      <a:gd name="connsiteY4" fmla="*/ 48234 h 328789"/>
                      <a:gd name="connsiteX5" fmla="*/ 340049 w 608947"/>
                      <a:gd name="connsiteY5" fmla="*/ 142709 h 328789"/>
                      <a:gd name="connsiteX6" fmla="*/ 71627 w 608947"/>
                      <a:gd name="connsiteY6" fmla="*/ 296147 h 328789"/>
                      <a:gd name="connsiteX7" fmla="*/ 1018 w 608947"/>
                      <a:gd name="connsiteY7" fmla="*/ 323057 h 328789"/>
                      <a:gd name="connsiteX8" fmla="*/ 48864 w 608947"/>
                      <a:gd name="connsiteY8" fmla="*/ 232680 h 328789"/>
                      <a:gd name="connsiteX0" fmla="*/ 48864 w 574173"/>
                      <a:gd name="connsiteY0" fmla="*/ 235202 h 331311"/>
                      <a:gd name="connsiteX1" fmla="*/ 155190 w 574173"/>
                      <a:gd name="connsiteY1" fmla="*/ 144826 h 331311"/>
                      <a:gd name="connsiteX2" fmla="*/ 277954 w 574173"/>
                      <a:gd name="connsiteY2" fmla="*/ 63274 h 331311"/>
                      <a:gd name="connsiteX3" fmla="*/ 403437 w 574173"/>
                      <a:gd name="connsiteY3" fmla="*/ 18121 h 331311"/>
                      <a:gd name="connsiteX4" fmla="*/ 574173 w 574173"/>
                      <a:gd name="connsiteY4" fmla="*/ 44895 h 331311"/>
                      <a:gd name="connsiteX5" fmla="*/ 340049 w 574173"/>
                      <a:gd name="connsiteY5" fmla="*/ 145231 h 331311"/>
                      <a:gd name="connsiteX6" fmla="*/ 71627 w 574173"/>
                      <a:gd name="connsiteY6" fmla="*/ 298669 h 331311"/>
                      <a:gd name="connsiteX7" fmla="*/ 1018 w 574173"/>
                      <a:gd name="connsiteY7" fmla="*/ 325579 h 331311"/>
                      <a:gd name="connsiteX8" fmla="*/ 48864 w 574173"/>
                      <a:gd name="connsiteY8" fmla="*/ 235202 h 331311"/>
                      <a:gd name="connsiteX0" fmla="*/ 48864 w 574173"/>
                      <a:gd name="connsiteY0" fmla="*/ 226734 h 322843"/>
                      <a:gd name="connsiteX1" fmla="*/ 155190 w 574173"/>
                      <a:gd name="connsiteY1" fmla="*/ 136358 h 322843"/>
                      <a:gd name="connsiteX2" fmla="*/ 277954 w 574173"/>
                      <a:gd name="connsiteY2" fmla="*/ 54806 h 322843"/>
                      <a:gd name="connsiteX3" fmla="*/ 345026 w 574173"/>
                      <a:gd name="connsiteY3" fmla="*/ 28000 h 322843"/>
                      <a:gd name="connsiteX4" fmla="*/ 574173 w 574173"/>
                      <a:gd name="connsiteY4" fmla="*/ 36427 h 322843"/>
                      <a:gd name="connsiteX5" fmla="*/ 340049 w 574173"/>
                      <a:gd name="connsiteY5" fmla="*/ 136763 h 322843"/>
                      <a:gd name="connsiteX6" fmla="*/ 71627 w 574173"/>
                      <a:gd name="connsiteY6" fmla="*/ 290201 h 322843"/>
                      <a:gd name="connsiteX7" fmla="*/ 1018 w 574173"/>
                      <a:gd name="connsiteY7" fmla="*/ 317111 h 322843"/>
                      <a:gd name="connsiteX8" fmla="*/ 48864 w 574173"/>
                      <a:gd name="connsiteY8" fmla="*/ 226734 h 322843"/>
                      <a:gd name="connsiteX0" fmla="*/ 48864 w 553832"/>
                      <a:gd name="connsiteY0" fmla="*/ 226675 h 322784"/>
                      <a:gd name="connsiteX1" fmla="*/ 155190 w 553832"/>
                      <a:gd name="connsiteY1" fmla="*/ 136299 h 322784"/>
                      <a:gd name="connsiteX2" fmla="*/ 277954 w 553832"/>
                      <a:gd name="connsiteY2" fmla="*/ 54747 h 322784"/>
                      <a:gd name="connsiteX3" fmla="*/ 345026 w 553832"/>
                      <a:gd name="connsiteY3" fmla="*/ 27941 h 322784"/>
                      <a:gd name="connsiteX4" fmla="*/ 553832 w 553832"/>
                      <a:gd name="connsiteY4" fmla="*/ 36464 h 322784"/>
                      <a:gd name="connsiteX5" fmla="*/ 340049 w 553832"/>
                      <a:gd name="connsiteY5" fmla="*/ 136704 h 322784"/>
                      <a:gd name="connsiteX6" fmla="*/ 71627 w 553832"/>
                      <a:gd name="connsiteY6" fmla="*/ 290142 h 322784"/>
                      <a:gd name="connsiteX7" fmla="*/ 1018 w 553832"/>
                      <a:gd name="connsiteY7" fmla="*/ 317052 h 322784"/>
                      <a:gd name="connsiteX8" fmla="*/ 48864 w 553832"/>
                      <a:gd name="connsiteY8" fmla="*/ 226675 h 322784"/>
                      <a:gd name="connsiteX0" fmla="*/ 48864 w 913080"/>
                      <a:gd name="connsiteY0" fmla="*/ 242406 h 338515"/>
                      <a:gd name="connsiteX1" fmla="*/ 155190 w 913080"/>
                      <a:gd name="connsiteY1" fmla="*/ 152030 h 338515"/>
                      <a:gd name="connsiteX2" fmla="*/ 277954 w 913080"/>
                      <a:gd name="connsiteY2" fmla="*/ 70478 h 338515"/>
                      <a:gd name="connsiteX3" fmla="*/ 345026 w 913080"/>
                      <a:gd name="connsiteY3" fmla="*/ 43672 h 338515"/>
                      <a:gd name="connsiteX4" fmla="*/ 913080 w 913080"/>
                      <a:gd name="connsiteY4" fmla="*/ 29084 h 338515"/>
                      <a:gd name="connsiteX5" fmla="*/ 340049 w 913080"/>
                      <a:gd name="connsiteY5" fmla="*/ 152435 h 338515"/>
                      <a:gd name="connsiteX6" fmla="*/ 71627 w 913080"/>
                      <a:gd name="connsiteY6" fmla="*/ 305873 h 338515"/>
                      <a:gd name="connsiteX7" fmla="*/ 1018 w 913080"/>
                      <a:gd name="connsiteY7" fmla="*/ 332783 h 338515"/>
                      <a:gd name="connsiteX8" fmla="*/ 48864 w 913080"/>
                      <a:gd name="connsiteY8" fmla="*/ 242406 h 338515"/>
                      <a:gd name="connsiteX0" fmla="*/ 48864 w 916846"/>
                      <a:gd name="connsiteY0" fmla="*/ 242406 h 338515"/>
                      <a:gd name="connsiteX1" fmla="*/ 155190 w 916846"/>
                      <a:gd name="connsiteY1" fmla="*/ 152030 h 338515"/>
                      <a:gd name="connsiteX2" fmla="*/ 277954 w 916846"/>
                      <a:gd name="connsiteY2" fmla="*/ 70478 h 338515"/>
                      <a:gd name="connsiteX3" fmla="*/ 345026 w 916846"/>
                      <a:gd name="connsiteY3" fmla="*/ 43672 h 338515"/>
                      <a:gd name="connsiteX4" fmla="*/ 913080 w 916846"/>
                      <a:gd name="connsiteY4" fmla="*/ 29084 h 338515"/>
                      <a:gd name="connsiteX5" fmla="*/ 573405 w 916846"/>
                      <a:gd name="connsiteY5" fmla="*/ 69439 h 338515"/>
                      <a:gd name="connsiteX6" fmla="*/ 340049 w 916846"/>
                      <a:gd name="connsiteY6" fmla="*/ 152435 h 338515"/>
                      <a:gd name="connsiteX7" fmla="*/ 71627 w 916846"/>
                      <a:gd name="connsiteY7" fmla="*/ 305873 h 338515"/>
                      <a:gd name="connsiteX8" fmla="*/ 1018 w 916846"/>
                      <a:gd name="connsiteY8" fmla="*/ 332783 h 338515"/>
                      <a:gd name="connsiteX9" fmla="*/ 48864 w 916846"/>
                      <a:gd name="connsiteY9" fmla="*/ 242406 h 338515"/>
                      <a:gd name="connsiteX0" fmla="*/ 48864 w 916846"/>
                      <a:gd name="connsiteY0" fmla="*/ 263344 h 359453"/>
                      <a:gd name="connsiteX1" fmla="*/ 155190 w 916846"/>
                      <a:gd name="connsiteY1" fmla="*/ 172968 h 359453"/>
                      <a:gd name="connsiteX2" fmla="*/ 277954 w 916846"/>
                      <a:gd name="connsiteY2" fmla="*/ 91416 h 359453"/>
                      <a:gd name="connsiteX3" fmla="*/ 345026 w 916846"/>
                      <a:gd name="connsiteY3" fmla="*/ 64610 h 359453"/>
                      <a:gd name="connsiteX4" fmla="*/ 484003 w 916846"/>
                      <a:gd name="connsiteY4" fmla="*/ 98 h 359453"/>
                      <a:gd name="connsiteX5" fmla="*/ 913080 w 916846"/>
                      <a:gd name="connsiteY5" fmla="*/ 50022 h 359453"/>
                      <a:gd name="connsiteX6" fmla="*/ 573405 w 916846"/>
                      <a:gd name="connsiteY6" fmla="*/ 90377 h 359453"/>
                      <a:gd name="connsiteX7" fmla="*/ 340049 w 916846"/>
                      <a:gd name="connsiteY7" fmla="*/ 173373 h 359453"/>
                      <a:gd name="connsiteX8" fmla="*/ 71627 w 916846"/>
                      <a:gd name="connsiteY8" fmla="*/ 326811 h 359453"/>
                      <a:gd name="connsiteX9" fmla="*/ 1018 w 916846"/>
                      <a:gd name="connsiteY9" fmla="*/ 353721 h 359453"/>
                      <a:gd name="connsiteX10" fmla="*/ 48864 w 916846"/>
                      <a:gd name="connsiteY10" fmla="*/ 263344 h 359453"/>
                      <a:gd name="connsiteX0" fmla="*/ 48864 w 869745"/>
                      <a:gd name="connsiteY0" fmla="*/ 263325 h 359434"/>
                      <a:gd name="connsiteX1" fmla="*/ 155190 w 869745"/>
                      <a:gd name="connsiteY1" fmla="*/ 172949 h 359434"/>
                      <a:gd name="connsiteX2" fmla="*/ 277954 w 869745"/>
                      <a:gd name="connsiteY2" fmla="*/ 91397 h 359434"/>
                      <a:gd name="connsiteX3" fmla="*/ 345026 w 869745"/>
                      <a:gd name="connsiteY3" fmla="*/ 64591 h 359434"/>
                      <a:gd name="connsiteX4" fmla="*/ 484003 w 869745"/>
                      <a:gd name="connsiteY4" fmla="*/ 79 h 359434"/>
                      <a:gd name="connsiteX5" fmla="*/ 865306 w 869745"/>
                      <a:gd name="connsiteY5" fmla="*/ 61189 h 359434"/>
                      <a:gd name="connsiteX6" fmla="*/ 573405 w 869745"/>
                      <a:gd name="connsiteY6" fmla="*/ 90358 h 359434"/>
                      <a:gd name="connsiteX7" fmla="*/ 340049 w 869745"/>
                      <a:gd name="connsiteY7" fmla="*/ 173354 h 359434"/>
                      <a:gd name="connsiteX8" fmla="*/ 71627 w 869745"/>
                      <a:gd name="connsiteY8" fmla="*/ 326792 h 359434"/>
                      <a:gd name="connsiteX9" fmla="*/ 1018 w 869745"/>
                      <a:gd name="connsiteY9" fmla="*/ 353702 h 359434"/>
                      <a:gd name="connsiteX10" fmla="*/ 48864 w 869745"/>
                      <a:gd name="connsiteY10" fmla="*/ 263325 h 359434"/>
                      <a:gd name="connsiteX0" fmla="*/ 48864 w 772585"/>
                      <a:gd name="connsiteY0" fmla="*/ 263352 h 359461"/>
                      <a:gd name="connsiteX1" fmla="*/ 155190 w 772585"/>
                      <a:gd name="connsiteY1" fmla="*/ 172976 h 359461"/>
                      <a:gd name="connsiteX2" fmla="*/ 277954 w 772585"/>
                      <a:gd name="connsiteY2" fmla="*/ 91424 h 359461"/>
                      <a:gd name="connsiteX3" fmla="*/ 345026 w 772585"/>
                      <a:gd name="connsiteY3" fmla="*/ 64618 h 359461"/>
                      <a:gd name="connsiteX4" fmla="*/ 484003 w 772585"/>
                      <a:gd name="connsiteY4" fmla="*/ 106 h 359461"/>
                      <a:gd name="connsiteX5" fmla="*/ 765546 w 772585"/>
                      <a:gd name="connsiteY5" fmla="*/ 46733 h 359461"/>
                      <a:gd name="connsiteX6" fmla="*/ 573405 w 772585"/>
                      <a:gd name="connsiteY6" fmla="*/ 90385 h 359461"/>
                      <a:gd name="connsiteX7" fmla="*/ 340049 w 772585"/>
                      <a:gd name="connsiteY7" fmla="*/ 173381 h 359461"/>
                      <a:gd name="connsiteX8" fmla="*/ 71627 w 772585"/>
                      <a:gd name="connsiteY8" fmla="*/ 326819 h 359461"/>
                      <a:gd name="connsiteX9" fmla="*/ 1018 w 772585"/>
                      <a:gd name="connsiteY9" fmla="*/ 353729 h 359461"/>
                      <a:gd name="connsiteX10" fmla="*/ 48864 w 772585"/>
                      <a:gd name="connsiteY10" fmla="*/ 263352 h 359461"/>
                      <a:gd name="connsiteX0" fmla="*/ 48864 w 772191"/>
                      <a:gd name="connsiteY0" fmla="*/ 263352 h 359461"/>
                      <a:gd name="connsiteX1" fmla="*/ 155190 w 772191"/>
                      <a:gd name="connsiteY1" fmla="*/ 172976 h 359461"/>
                      <a:gd name="connsiteX2" fmla="*/ 277954 w 772191"/>
                      <a:gd name="connsiteY2" fmla="*/ 91424 h 359461"/>
                      <a:gd name="connsiteX3" fmla="*/ 345026 w 772191"/>
                      <a:gd name="connsiteY3" fmla="*/ 64618 h 359461"/>
                      <a:gd name="connsiteX4" fmla="*/ 484003 w 772191"/>
                      <a:gd name="connsiteY4" fmla="*/ 106 h 359461"/>
                      <a:gd name="connsiteX5" fmla="*/ 765546 w 772191"/>
                      <a:gd name="connsiteY5" fmla="*/ 46733 h 359461"/>
                      <a:gd name="connsiteX6" fmla="*/ 563197 w 772191"/>
                      <a:gd name="connsiteY6" fmla="*/ 97409 h 359461"/>
                      <a:gd name="connsiteX7" fmla="*/ 340049 w 772191"/>
                      <a:gd name="connsiteY7" fmla="*/ 173381 h 359461"/>
                      <a:gd name="connsiteX8" fmla="*/ 71627 w 772191"/>
                      <a:gd name="connsiteY8" fmla="*/ 326819 h 359461"/>
                      <a:gd name="connsiteX9" fmla="*/ 1018 w 772191"/>
                      <a:gd name="connsiteY9" fmla="*/ 353729 h 359461"/>
                      <a:gd name="connsiteX10" fmla="*/ 48864 w 772191"/>
                      <a:gd name="connsiteY10" fmla="*/ 263352 h 359461"/>
                      <a:gd name="connsiteX0" fmla="*/ 48864 w 772191"/>
                      <a:gd name="connsiteY0" fmla="*/ 263352 h 359461"/>
                      <a:gd name="connsiteX1" fmla="*/ 155190 w 772191"/>
                      <a:gd name="connsiteY1" fmla="*/ 172976 h 359461"/>
                      <a:gd name="connsiteX2" fmla="*/ 277954 w 772191"/>
                      <a:gd name="connsiteY2" fmla="*/ 91424 h 359461"/>
                      <a:gd name="connsiteX3" fmla="*/ 338090 w 772191"/>
                      <a:gd name="connsiteY3" fmla="*/ 47706 h 359461"/>
                      <a:gd name="connsiteX4" fmla="*/ 484003 w 772191"/>
                      <a:gd name="connsiteY4" fmla="*/ 106 h 359461"/>
                      <a:gd name="connsiteX5" fmla="*/ 765546 w 772191"/>
                      <a:gd name="connsiteY5" fmla="*/ 46733 h 359461"/>
                      <a:gd name="connsiteX6" fmla="*/ 563197 w 772191"/>
                      <a:gd name="connsiteY6" fmla="*/ 97409 h 359461"/>
                      <a:gd name="connsiteX7" fmla="*/ 340049 w 772191"/>
                      <a:gd name="connsiteY7" fmla="*/ 173381 h 359461"/>
                      <a:gd name="connsiteX8" fmla="*/ 71627 w 772191"/>
                      <a:gd name="connsiteY8" fmla="*/ 326819 h 359461"/>
                      <a:gd name="connsiteX9" fmla="*/ 1018 w 772191"/>
                      <a:gd name="connsiteY9" fmla="*/ 353729 h 359461"/>
                      <a:gd name="connsiteX10" fmla="*/ 48864 w 772191"/>
                      <a:gd name="connsiteY10" fmla="*/ 263352 h 359461"/>
                      <a:gd name="connsiteX0" fmla="*/ 48864 w 695786"/>
                      <a:gd name="connsiteY0" fmla="*/ 263344 h 359453"/>
                      <a:gd name="connsiteX1" fmla="*/ 155190 w 695786"/>
                      <a:gd name="connsiteY1" fmla="*/ 172968 h 359453"/>
                      <a:gd name="connsiteX2" fmla="*/ 277954 w 695786"/>
                      <a:gd name="connsiteY2" fmla="*/ 91416 h 359453"/>
                      <a:gd name="connsiteX3" fmla="*/ 338090 w 695786"/>
                      <a:gd name="connsiteY3" fmla="*/ 47698 h 359453"/>
                      <a:gd name="connsiteX4" fmla="*/ 484003 w 695786"/>
                      <a:gd name="connsiteY4" fmla="*/ 98 h 359453"/>
                      <a:gd name="connsiteX5" fmla="*/ 683960 w 695786"/>
                      <a:gd name="connsiteY5" fmla="*/ 50421 h 359453"/>
                      <a:gd name="connsiteX6" fmla="*/ 563197 w 695786"/>
                      <a:gd name="connsiteY6" fmla="*/ 97401 h 359453"/>
                      <a:gd name="connsiteX7" fmla="*/ 340049 w 695786"/>
                      <a:gd name="connsiteY7" fmla="*/ 173373 h 359453"/>
                      <a:gd name="connsiteX8" fmla="*/ 71627 w 695786"/>
                      <a:gd name="connsiteY8" fmla="*/ 326811 h 359453"/>
                      <a:gd name="connsiteX9" fmla="*/ 1018 w 695786"/>
                      <a:gd name="connsiteY9" fmla="*/ 353721 h 359453"/>
                      <a:gd name="connsiteX10" fmla="*/ 48864 w 695786"/>
                      <a:gd name="connsiteY10" fmla="*/ 263344 h 359453"/>
                      <a:gd name="connsiteX0" fmla="*/ 48864 w 683960"/>
                      <a:gd name="connsiteY0" fmla="*/ 263344 h 359453"/>
                      <a:gd name="connsiteX1" fmla="*/ 155190 w 683960"/>
                      <a:gd name="connsiteY1" fmla="*/ 172968 h 359453"/>
                      <a:gd name="connsiteX2" fmla="*/ 277954 w 683960"/>
                      <a:gd name="connsiteY2" fmla="*/ 91416 h 359453"/>
                      <a:gd name="connsiteX3" fmla="*/ 338090 w 683960"/>
                      <a:gd name="connsiteY3" fmla="*/ 47698 h 359453"/>
                      <a:gd name="connsiteX4" fmla="*/ 484003 w 683960"/>
                      <a:gd name="connsiteY4" fmla="*/ 98 h 359453"/>
                      <a:gd name="connsiteX5" fmla="*/ 683960 w 683960"/>
                      <a:gd name="connsiteY5" fmla="*/ 50421 h 359453"/>
                      <a:gd name="connsiteX6" fmla="*/ 563197 w 683960"/>
                      <a:gd name="connsiteY6" fmla="*/ 97401 h 359453"/>
                      <a:gd name="connsiteX7" fmla="*/ 340049 w 683960"/>
                      <a:gd name="connsiteY7" fmla="*/ 173373 h 359453"/>
                      <a:gd name="connsiteX8" fmla="*/ 71627 w 683960"/>
                      <a:gd name="connsiteY8" fmla="*/ 326811 h 359453"/>
                      <a:gd name="connsiteX9" fmla="*/ 1018 w 683960"/>
                      <a:gd name="connsiteY9" fmla="*/ 353721 h 359453"/>
                      <a:gd name="connsiteX10" fmla="*/ 48864 w 683960"/>
                      <a:gd name="connsiteY10" fmla="*/ 263344 h 359453"/>
                      <a:gd name="connsiteX0" fmla="*/ 48864 w 683960"/>
                      <a:gd name="connsiteY0" fmla="*/ 263865 h 359974"/>
                      <a:gd name="connsiteX1" fmla="*/ 155190 w 683960"/>
                      <a:gd name="connsiteY1" fmla="*/ 173489 h 359974"/>
                      <a:gd name="connsiteX2" fmla="*/ 277954 w 683960"/>
                      <a:gd name="connsiteY2" fmla="*/ 91937 h 359974"/>
                      <a:gd name="connsiteX3" fmla="*/ 338090 w 683960"/>
                      <a:gd name="connsiteY3" fmla="*/ 48219 h 359974"/>
                      <a:gd name="connsiteX4" fmla="*/ 484003 w 683960"/>
                      <a:gd name="connsiteY4" fmla="*/ 619 h 359974"/>
                      <a:gd name="connsiteX5" fmla="*/ 683960 w 683960"/>
                      <a:gd name="connsiteY5" fmla="*/ 50942 h 359974"/>
                      <a:gd name="connsiteX6" fmla="*/ 563197 w 683960"/>
                      <a:gd name="connsiteY6" fmla="*/ 97922 h 359974"/>
                      <a:gd name="connsiteX7" fmla="*/ 340049 w 683960"/>
                      <a:gd name="connsiteY7" fmla="*/ 173894 h 359974"/>
                      <a:gd name="connsiteX8" fmla="*/ 71627 w 683960"/>
                      <a:gd name="connsiteY8" fmla="*/ 327332 h 359974"/>
                      <a:gd name="connsiteX9" fmla="*/ 1018 w 683960"/>
                      <a:gd name="connsiteY9" fmla="*/ 354242 h 359974"/>
                      <a:gd name="connsiteX10" fmla="*/ 48864 w 683960"/>
                      <a:gd name="connsiteY10" fmla="*/ 263865 h 359974"/>
                      <a:gd name="connsiteX0" fmla="*/ 48864 w 683960"/>
                      <a:gd name="connsiteY0" fmla="*/ 263526 h 359635"/>
                      <a:gd name="connsiteX1" fmla="*/ 155190 w 683960"/>
                      <a:gd name="connsiteY1" fmla="*/ 173150 h 359635"/>
                      <a:gd name="connsiteX2" fmla="*/ 277954 w 683960"/>
                      <a:gd name="connsiteY2" fmla="*/ 91598 h 359635"/>
                      <a:gd name="connsiteX3" fmla="*/ 338090 w 683960"/>
                      <a:gd name="connsiteY3" fmla="*/ 47880 h 359635"/>
                      <a:gd name="connsiteX4" fmla="*/ 484003 w 683960"/>
                      <a:gd name="connsiteY4" fmla="*/ 280 h 359635"/>
                      <a:gd name="connsiteX5" fmla="*/ 683960 w 683960"/>
                      <a:gd name="connsiteY5" fmla="*/ 50603 h 359635"/>
                      <a:gd name="connsiteX6" fmla="*/ 563197 w 683960"/>
                      <a:gd name="connsiteY6" fmla="*/ 97583 h 359635"/>
                      <a:gd name="connsiteX7" fmla="*/ 340049 w 683960"/>
                      <a:gd name="connsiteY7" fmla="*/ 173555 h 359635"/>
                      <a:gd name="connsiteX8" fmla="*/ 71627 w 683960"/>
                      <a:gd name="connsiteY8" fmla="*/ 326993 h 359635"/>
                      <a:gd name="connsiteX9" fmla="*/ 1018 w 683960"/>
                      <a:gd name="connsiteY9" fmla="*/ 353903 h 359635"/>
                      <a:gd name="connsiteX10" fmla="*/ 48864 w 683960"/>
                      <a:gd name="connsiteY10" fmla="*/ 263526 h 359635"/>
                      <a:gd name="connsiteX0" fmla="*/ 48864 w 639078"/>
                      <a:gd name="connsiteY0" fmla="*/ 265117 h 361226"/>
                      <a:gd name="connsiteX1" fmla="*/ 155190 w 639078"/>
                      <a:gd name="connsiteY1" fmla="*/ 174741 h 361226"/>
                      <a:gd name="connsiteX2" fmla="*/ 277954 w 639078"/>
                      <a:gd name="connsiteY2" fmla="*/ 93189 h 361226"/>
                      <a:gd name="connsiteX3" fmla="*/ 338090 w 639078"/>
                      <a:gd name="connsiteY3" fmla="*/ 49471 h 361226"/>
                      <a:gd name="connsiteX4" fmla="*/ 484003 w 639078"/>
                      <a:gd name="connsiteY4" fmla="*/ 1871 h 361226"/>
                      <a:gd name="connsiteX5" fmla="*/ 639078 w 639078"/>
                      <a:gd name="connsiteY5" fmla="*/ 32820 h 361226"/>
                      <a:gd name="connsiteX6" fmla="*/ 563197 w 639078"/>
                      <a:gd name="connsiteY6" fmla="*/ 99174 h 361226"/>
                      <a:gd name="connsiteX7" fmla="*/ 340049 w 639078"/>
                      <a:gd name="connsiteY7" fmla="*/ 175146 h 361226"/>
                      <a:gd name="connsiteX8" fmla="*/ 71627 w 639078"/>
                      <a:gd name="connsiteY8" fmla="*/ 328584 h 361226"/>
                      <a:gd name="connsiteX9" fmla="*/ 1018 w 639078"/>
                      <a:gd name="connsiteY9" fmla="*/ 355494 h 361226"/>
                      <a:gd name="connsiteX10" fmla="*/ 48864 w 639078"/>
                      <a:gd name="connsiteY10" fmla="*/ 265117 h 361226"/>
                      <a:gd name="connsiteX0" fmla="*/ 48864 w 646455"/>
                      <a:gd name="connsiteY0" fmla="*/ 265117 h 361226"/>
                      <a:gd name="connsiteX1" fmla="*/ 155190 w 646455"/>
                      <a:gd name="connsiteY1" fmla="*/ 174741 h 361226"/>
                      <a:gd name="connsiteX2" fmla="*/ 277954 w 646455"/>
                      <a:gd name="connsiteY2" fmla="*/ 93189 h 361226"/>
                      <a:gd name="connsiteX3" fmla="*/ 338090 w 646455"/>
                      <a:gd name="connsiteY3" fmla="*/ 49471 h 361226"/>
                      <a:gd name="connsiteX4" fmla="*/ 484003 w 646455"/>
                      <a:gd name="connsiteY4" fmla="*/ 1871 h 361226"/>
                      <a:gd name="connsiteX5" fmla="*/ 639078 w 646455"/>
                      <a:gd name="connsiteY5" fmla="*/ 32820 h 361226"/>
                      <a:gd name="connsiteX6" fmla="*/ 563197 w 646455"/>
                      <a:gd name="connsiteY6" fmla="*/ 99174 h 361226"/>
                      <a:gd name="connsiteX7" fmla="*/ 340049 w 646455"/>
                      <a:gd name="connsiteY7" fmla="*/ 175146 h 361226"/>
                      <a:gd name="connsiteX8" fmla="*/ 71627 w 646455"/>
                      <a:gd name="connsiteY8" fmla="*/ 328584 h 361226"/>
                      <a:gd name="connsiteX9" fmla="*/ 1018 w 646455"/>
                      <a:gd name="connsiteY9" fmla="*/ 355494 h 361226"/>
                      <a:gd name="connsiteX10" fmla="*/ 48864 w 646455"/>
                      <a:gd name="connsiteY10" fmla="*/ 265117 h 361226"/>
                      <a:gd name="connsiteX0" fmla="*/ 48864 w 646455"/>
                      <a:gd name="connsiteY0" fmla="*/ 263483 h 359592"/>
                      <a:gd name="connsiteX1" fmla="*/ 155190 w 646455"/>
                      <a:gd name="connsiteY1" fmla="*/ 173107 h 359592"/>
                      <a:gd name="connsiteX2" fmla="*/ 277954 w 646455"/>
                      <a:gd name="connsiteY2" fmla="*/ 91555 h 359592"/>
                      <a:gd name="connsiteX3" fmla="*/ 338090 w 646455"/>
                      <a:gd name="connsiteY3" fmla="*/ 47837 h 359592"/>
                      <a:gd name="connsiteX4" fmla="*/ 484003 w 646455"/>
                      <a:gd name="connsiteY4" fmla="*/ 237 h 359592"/>
                      <a:gd name="connsiteX5" fmla="*/ 639078 w 646455"/>
                      <a:gd name="connsiteY5" fmla="*/ 31186 h 359592"/>
                      <a:gd name="connsiteX6" fmla="*/ 563197 w 646455"/>
                      <a:gd name="connsiteY6" fmla="*/ 97540 h 359592"/>
                      <a:gd name="connsiteX7" fmla="*/ 340049 w 646455"/>
                      <a:gd name="connsiteY7" fmla="*/ 173512 h 359592"/>
                      <a:gd name="connsiteX8" fmla="*/ 71627 w 646455"/>
                      <a:gd name="connsiteY8" fmla="*/ 326950 h 359592"/>
                      <a:gd name="connsiteX9" fmla="*/ 1018 w 646455"/>
                      <a:gd name="connsiteY9" fmla="*/ 353860 h 359592"/>
                      <a:gd name="connsiteX10" fmla="*/ 48864 w 646455"/>
                      <a:gd name="connsiteY10" fmla="*/ 263483 h 359592"/>
                      <a:gd name="connsiteX0" fmla="*/ 48864 w 637954"/>
                      <a:gd name="connsiteY0" fmla="*/ 263445 h 359554"/>
                      <a:gd name="connsiteX1" fmla="*/ 155190 w 637954"/>
                      <a:gd name="connsiteY1" fmla="*/ 173069 h 359554"/>
                      <a:gd name="connsiteX2" fmla="*/ 277954 w 637954"/>
                      <a:gd name="connsiteY2" fmla="*/ 91517 h 359554"/>
                      <a:gd name="connsiteX3" fmla="*/ 338090 w 637954"/>
                      <a:gd name="connsiteY3" fmla="*/ 47799 h 359554"/>
                      <a:gd name="connsiteX4" fmla="*/ 484003 w 637954"/>
                      <a:gd name="connsiteY4" fmla="*/ 199 h 359554"/>
                      <a:gd name="connsiteX5" fmla="*/ 627393 w 637954"/>
                      <a:gd name="connsiteY5" fmla="*/ 34819 h 359554"/>
                      <a:gd name="connsiteX6" fmla="*/ 563197 w 637954"/>
                      <a:gd name="connsiteY6" fmla="*/ 97502 h 359554"/>
                      <a:gd name="connsiteX7" fmla="*/ 340049 w 637954"/>
                      <a:gd name="connsiteY7" fmla="*/ 173474 h 359554"/>
                      <a:gd name="connsiteX8" fmla="*/ 71627 w 637954"/>
                      <a:gd name="connsiteY8" fmla="*/ 326912 h 359554"/>
                      <a:gd name="connsiteX9" fmla="*/ 1018 w 637954"/>
                      <a:gd name="connsiteY9" fmla="*/ 353822 h 359554"/>
                      <a:gd name="connsiteX10" fmla="*/ 48864 w 637954"/>
                      <a:gd name="connsiteY10" fmla="*/ 263445 h 359554"/>
                      <a:gd name="connsiteX0" fmla="*/ 48864 w 637954"/>
                      <a:gd name="connsiteY0" fmla="*/ 263544 h 359653"/>
                      <a:gd name="connsiteX1" fmla="*/ 155190 w 637954"/>
                      <a:gd name="connsiteY1" fmla="*/ 173168 h 359653"/>
                      <a:gd name="connsiteX2" fmla="*/ 277954 w 637954"/>
                      <a:gd name="connsiteY2" fmla="*/ 91616 h 359653"/>
                      <a:gd name="connsiteX3" fmla="*/ 338090 w 637954"/>
                      <a:gd name="connsiteY3" fmla="*/ 47898 h 359653"/>
                      <a:gd name="connsiteX4" fmla="*/ 484003 w 637954"/>
                      <a:gd name="connsiteY4" fmla="*/ 298 h 359653"/>
                      <a:gd name="connsiteX5" fmla="*/ 627393 w 637954"/>
                      <a:gd name="connsiteY5" fmla="*/ 34918 h 359653"/>
                      <a:gd name="connsiteX6" fmla="*/ 563197 w 637954"/>
                      <a:gd name="connsiteY6" fmla="*/ 97601 h 359653"/>
                      <a:gd name="connsiteX7" fmla="*/ 340049 w 637954"/>
                      <a:gd name="connsiteY7" fmla="*/ 173573 h 359653"/>
                      <a:gd name="connsiteX8" fmla="*/ 71627 w 637954"/>
                      <a:gd name="connsiteY8" fmla="*/ 327011 h 359653"/>
                      <a:gd name="connsiteX9" fmla="*/ 1018 w 637954"/>
                      <a:gd name="connsiteY9" fmla="*/ 353921 h 359653"/>
                      <a:gd name="connsiteX10" fmla="*/ 48864 w 637954"/>
                      <a:gd name="connsiteY10" fmla="*/ 263544 h 359653"/>
                      <a:gd name="connsiteX0" fmla="*/ 48864 w 651870"/>
                      <a:gd name="connsiteY0" fmla="*/ 263544 h 359653"/>
                      <a:gd name="connsiteX1" fmla="*/ 155190 w 651870"/>
                      <a:gd name="connsiteY1" fmla="*/ 173168 h 359653"/>
                      <a:gd name="connsiteX2" fmla="*/ 277954 w 651870"/>
                      <a:gd name="connsiteY2" fmla="*/ 91616 h 359653"/>
                      <a:gd name="connsiteX3" fmla="*/ 338090 w 651870"/>
                      <a:gd name="connsiteY3" fmla="*/ 47898 h 359653"/>
                      <a:gd name="connsiteX4" fmla="*/ 484003 w 651870"/>
                      <a:gd name="connsiteY4" fmla="*/ 298 h 359653"/>
                      <a:gd name="connsiteX5" fmla="*/ 627393 w 651870"/>
                      <a:gd name="connsiteY5" fmla="*/ 34918 h 359653"/>
                      <a:gd name="connsiteX6" fmla="*/ 563197 w 651870"/>
                      <a:gd name="connsiteY6" fmla="*/ 97601 h 359653"/>
                      <a:gd name="connsiteX7" fmla="*/ 340049 w 651870"/>
                      <a:gd name="connsiteY7" fmla="*/ 173573 h 359653"/>
                      <a:gd name="connsiteX8" fmla="*/ 71627 w 651870"/>
                      <a:gd name="connsiteY8" fmla="*/ 327011 h 359653"/>
                      <a:gd name="connsiteX9" fmla="*/ 1018 w 651870"/>
                      <a:gd name="connsiteY9" fmla="*/ 353921 h 359653"/>
                      <a:gd name="connsiteX10" fmla="*/ 48864 w 651870"/>
                      <a:gd name="connsiteY10" fmla="*/ 263544 h 359653"/>
                      <a:gd name="connsiteX0" fmla="*/ 48864 w 651871"/>
                      <a:gd name="connsiteY0" fmla="*/ 284021 h 380130"/>
                      <a:gd name="connsiteX1" fmla="*/ 155190 w 651871"/>
                      <a:gd name="connsiteY1" fmla="*/ 193645 h 380130"/>
                      <a:gd name="connsiteX2" fmla="*/ 277954 w 651871"/>
                      <a:gd name="connsiteY2" fmla="*/ 112093 h 380130"/>
                      <a:gd name="connsiteX3" fmla="*/ 338090 w 651871"/>
                      <a:gd name="connsiteY3" fmla="*/ 68375 h 380130"/>
                      <a:gd name="connsiteX4" fmla="*/ 510216 w 651871"/>
                      <a:gd name="connsiteY4" fmla="*/ 126 h 380130"/>
                      <a:gd name="connsiteX5" fmla="*/ 627393 w 651871"/>
                      <a:gd name="connsiteY5" fmla="*/ 55395 h 380130"/>
                      <a:gd name="connsiteX6" fmla="*/ 563197 w 651871"/>
                      <a:gd name="connsiteY6" fmla="*/ 118078 h 380130"/>
                      <a:gd name="connsiteX7" fmla="*/ 340049 w 651871"/>
                      <a:gd name="connsiteY7" fmla="*/ 194050 h 380130"/>
                      <a:gd name="connsiteX8" fmla="*/ 71627 w 651871"/>
                      <a:gd name="connsiteY8" fmla="*/ 347488 h 380130"/>
                      <a:gd name="connsiteX9" fmla="*/ 1018 w 651871"/>
                      <a:gd name="connsiteY9" fmla="*/ 374398 h 380130"/>
                      <a:gd name="connsiteX10" fmla="*/ 48864 w 651871"/>
                      <a:gd name="connsiteY10" fmla="*/ 284021 h 380130"/>
                      <a:gd name="connsiteX0" fmla="*/ 48864 w 680379"/>
                      <a:gd name="connsiteY0" fmla="*/ 284303 h 380412"/>
                      <a:gd name="connsiteX1" fmla="*/ 155190 w 680379"/>
                      <a:gd name="connsiteY1" fmla="*/ 193927 h 380412"/>
                      <a:gd name="connsiteX2" fmla="*/ 277954 w 680379"/>
                      <a:gd name="connsiteY2" fmla="*/ 112375 h 380412"/>
                      <a:gd name="connsiteX3" fmla="*/ 338090 w 680379"/>
                      <a:gd name="connsiteY3" fmla="*/ 68657 h 380412"/>
                      <a:gd name="connsiteX4" fmla="*/ 510216 w 680379"/>
                      <a:gd name="connsiteY4" fmla="*/ 408 h 380412"/>
                      <a:gd name="connsiteX5" fmla="*/ 668897 w 680379"/>
                      <a:gd name="connsiteY5" fmla="*/ 45400 h 380412"/>
                      <a:gd name="connsiteX6" fmla="*/ 563197 w 680379"/>
                      <a:gd name="connsiteY6" fmla="*/ 118360 h 380412"/>
                      <a:gd name="connsiteX7" fmla="*/ 340049 w 680379"/>
                      <a:gd name="connsiteY7" fmla="*/ 194332 h 380412"/>
                      <a:gd name="connsiteX8" fmla="*/ 71627 w 680379"/>
                      <a:gd name="connsiteY8" fmla="*/ 347770 h 380412"/>
                      <a:gd name="connsiteX9" fmla="*/ 1018 w 680379"/>
                      <a:gd name="connsiteY9" fmla="*/ 374680 h 380412"/>
                      <a:gd name="connsiteX10" fmla="*/ 48864 w 680379"/>
                      <a:gd name="connsiteY10" fmla="*/ 284303 h 380412"/>
                      <a:gd name="connsiteX0" fmla="*/ 48864 w 680028"/>
                      <a:gd name="connsiteY0" fmla="*/ 284303 h 380412"/>
                      <a:gd name="connsiteX1" fmla="*/ 155190 w 680028"/>
                      <a:gd name="connsiteY1" fmla="*/ 193927 h 380412"/>
                      <a:gd name="connsiteX2" fmla="*/ 277954 w 680028"/>
                      <a:gd name="connsiteY2" fmla="*/ 112375 h 380412"/>
                      <a:gd name="connsiteX3" fmla="*/ 338090 w 680028"/>
                      <a:gd name="connsiteY3" fmla="*/ 68657 h 380412"/>
                      <a:gd name="connsiteX4" fmla="*/ 510216 w 680028"/>
                      <a:gd name="connsiteY4" fmla="*/ 408 h 380412"/>
                      <a:gd name="connsiteX5" fmla="*/ 668897 w 680028"/>
                      <a:gd name="connsiteY5" fmla="*/ 45400 h 380412"/>
                      <a:gd name="connsiteX6" fmla="*/ 558972 w 680028"/>
                      <a:gd name="connsiteY6" fmla="*/ 100374 h 380412"/>
                      <a:gd name="connsiteX7" fmla="*/ 340049 w 680028"/>
                      <a:gd name="connsiteY7" fmla="*/ 194332 h 380412"/>
                      <a:gd name="connsiteX8" fmla="*/ 71627 w 680028"/>
                      <a:gd name="connsiteY8" fmla="*/ 347770 h 380412"/>
                      <a:gd name="connsiteX9" fmla="*/ 1018 w 680028"/>
                      <a:gd name="connsiteY9" fmla="*/ 374680 h 380412"/>
                      <a:gd name="connsiteX10" fmla="*/ 48864 w 680028"/>
                      <a:gd name="connsiteY10" fmla="*/ 284303 h 38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80028" h="380412">
                        <a:moveTo>
                          <a:pt x="48864" y="284303"/>
                        </a:moveTo>
                        <a:lnTo>
                          <a:pt x="155190" y="193927"/>
                        </a:lnTo>
                        <a:lnTo>
                          <a:pt x="277954" y="112375"/>
                        </a:lnTo>
                        <a:lnTo>
                          <a:pt x="338090" y="68657"/>
                        </a:lnTo>
                        <a:cubicBezTo>
                          <a:pt x="383954" y="59364"/>
                          <a:pt x="455082" y="4284"/>
                          <a:pt x="510216" y="408"/>
                        </a:cubicBezTo>
                        <a:cubicBezTo>
                          <a:pt x="565350" y="-3468"/>
                          <a:pt x="611707" y="20867"/>
                          <a:pt x="668897" y="45400"/>
                        </a:cubicBezTo>
                        <a:cubicBezTo>
                          <a:pt x="713390" y="73456"/>
                          <a:pt x="613780" y="75552"/>
                          <a:pt x="558972" y="100374"/>
                        </a:cubicBezTo>
                        <a:cubicBezTo>
                          <a:pt x="504164" y="125196"/>
                          <a:pt x="421273" y="153099"/>
                          <a:pt x="340049" y="194332"/>
                        </a:cubicBezTo>
                        <a:cubicBezTo>
                          <a:pt x="258825" y="235565"/>
                          <a:pt x="127402" y="326158"/>
                          <a:pt x="71627" y="347770"/>
                        </a:cubicBezTo>
                        <a:cubicBezTo>
                          <a:pt x="48590" y="353086"/>
                          <a:pt x="31198" y="395558"/>
                          <a:pt x="1018" y="374680"/>
                        </a:cubicBezTo>
                        <a:cubicBezTo>
                          <a:pt x="-6846" y="327885"/>
                          <a:pt x="32915" y="314429"/>
                          <a:pt x="48864" y="284303"/>
                        </a:cubicBezTo>
                        <a:close/>
                      </a:path>
                    </a:pathLst>
                  </a:custGeom>
                  <a:solidFill>
                    <a:srgbClr val="00642D"/>
                  </a:solidFill>
                  <a:ln w="31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6" name="Freeform 15"/>
                  <p:cNvSpPr/>
                  <p:nvPr/>
                </p:nvSpPr>
                <p:spPr>
                  <a:xfrm>
                    <a:off x="3162637" y="4421888"/>
                    <a:ext cx="466694" cy="711236"/>
                  </a:xfrm>
                  <a:custGeom>
                    <a:avLst/>
                    <a:gdLst>
                      <a:gd name="connsiteX0" fmla="*/ 0 w 486483"/>
                      <a:gd name="connsiteY0" fmla="*/ 595312 h 595312"/>
                      <a:gd name="connsiteX1" fmla="*/ 188119 w 486483"/>
                      <a:gd name="connsiteY1" fmla="*/ 335756 h 595312"/>
                      <a:gd name="connsiteX2" fmla="*/ 359569 w 486483"/>
                      <a:gd name="connsiteY2" fmla="*/ 159544 h 595312"/>
                      <a:gd name="connsiteX3" fmla="*/ 469107 w 486483"/>
                      <a:gd name="connsiteY3" fmla="*/ 78581 h 595312"/>
                      <a:gd name="connsiteX4" fmla="*/ 478632 w 486483"/>
                      <a:gd name="connsiteY4" fmla="*/ 61912 h 595312"/>
                      <a:gd name="connsiteX5" fmla="*/ 392907 w 486483"/>
                      <a:gd name="connsiteY5" fmla="*/ 0 h 595312"/>
                      <a:gd name="connsiteX6" fmla="*/ 392907 w 486483"/>
                      <a:gd name="connsiteY6" fmla="*/ 0 h 595312"/>
                      <a:gd name="connsiteX7" fmla="*/ 392907 w 486483"/>
                      <a:gd name="connsiteY7" fmla="*/ 0 h 595312"/>
                      <a:gd name="connsiteX0" fmla="*/ 0 w 480087"/>
                      <a:gd name="connsiteY0" fmla="*/ 595312 h 595312"/>
                      <a:gd name="connsiteX1" fmla="*/ 188119 w 480087"/>
                      <a:gd name="connsiteY1" fmla="*/ 335756 h 595312"/>
                      <a:gd name="connsiteX2" fmla="*/ 359569 w 480087"/>
                      <a:gd name="connsiteY2" fmla="*/ 159544 h 595312"/>
                      <a:gd name="connsiteX3" fmla="*/ 440532 w 480087"/>
                      <a:gd name="connsiteY3" fmla="*/ 97631 h 595312"/>
                      <a:gd name="connsiteX4" fmla="*/ 478632 w 480087"/>
                      <a:gd name="connsiteY4" fmla="*/ 61912 h 595312"/>
                      <a:gd name="connsiteX5" fmla="*/ 392907 w 480087"/>
                      <a:gd name="connsiteY5" fmla="*/ 0 h 595312"/>
                      <a:gd name="connsiteX6" fmla="*/ 392907 w 480087"/>
                      <a:gd name="connsiteY6" fmla="*/ 0 h 595312"/>
                      <a:gd name="connsiteX7" fmla="*/ 392907 w 480087"/>
                      <a:gd name="connsiteY7" fmla="*/ 0 h 595312"/>
                      <a:gd name="connsiteX0" fmla="*/ 0 w 454509"/>
                      <a:gd name="connsiteY0" fmla="*/ 595312 h 595312"/>
                      <a:gd name="connsiteX1" fmla="*/ 188119 w 454509"/>
                      <a:gd name="connsiteY1" fmla="*/ 335756 h 595312"/>
                      <a:gd name="connsiteX2" fmla="*/ 359569 w 454509"/>
                      <a:gd name="connsiteY2" fmla="*/ 159544 h 595312"/>
                      <a:gd name="connsiteX3" fmla="*/ 440532 w 454509"/>
                      <a:gd name="connsiteY3" fmla="*/ 97631 h 595312"/>
                      <a:gd name="connsiteX4" fmla="*/ 450057 w 454509"/>
                      <a:gd name="connsiteY4" fmla="*/ 47624 h 595312"/>
                      <a:gd name="connsiteX5" fmla="*/ 392907 w 454509"/>
                      <a:gd name="connsiteY5" fmla="*/ 0 h 595312"/>
                      <a:gd name="connsiteX6" fmla="*/ 392907 w 454509"/>
                      <a:gd name="connsiteY6" fmla="*/ 0 h 595312"/>
                      <a:gd name="connsiteX7" fmla="*/ 392907 w 454509"/>
                      <a:gd name="connsiteY7" fmla="*/ 0 h 595312"/>
                      <a:gd name="connsiteX0" fmla="*/ 0 w 456890"/>
                      <a:gd name="connsiteY0" fmla="*/ 616743 h 616743"/>
                      <a:gd name="connsiteX1" fmla="*/ 190500 w 456890"/>
                      <a:gd name="connsiteY1" fmla="*/ 335756 h 616743"/>
                      <a:gd name="connsiteX2" fmla="*/ 361950 w 456890"/>
                      <a:gd name="connsiteY2" fmla="*/ 159544 h 616743"/>
                      <a:gd name="connsiteX3" fmla="*/ 442913 w 456890"/>
                      <a:gd name="connsiteY3" fmla="*/ 97631 h 616743"/>
                      <a:gd name="connsiteX4" fmla="*/ 452438 w 456890"/>
                      <a:gd name="connsiteY4" fmla="*/ 47624 h 616743"/>
                      <a:gd name="connsiteX5" fmla="*/ 395288 w 456890"/>
                      <a:gd name="connsiteY5" fmla="*/ 0 h 616743"/>
                      <a:gd name="connsiteX6" fmla="*/ 395288 w 456890"/>
                      <a:gd name="connsiteY6" fmla="*/ 0 h 616743"/>
                      <a:gd name="connsiteX7" fmla="*/ 395288 w 456890"/>
                      <a:gd name="connsiteY7" fmla="*/ 0 h 616743"/>
                      <a:gd name="connsiteX0" fmla="*/ 0 w 456890"/>
                      <a:gd name="connsiteY0" fmla="*/ 616743 h 616743"/>
                      <a:gd name="connsiteX1" fmla="*/ 202406 w 456890"/>
                      <a:gd name="connsiteY1" fmla="*/ 323850 h 616743"/>
                      <a:gd name="connsiteX2" fmla="*/ 361950 w 456890"/>
                      <a:gd name="connsiteY2" fmla="*/ 159544 h 616743"/>
                      <a:gd name="connsiteX3" fmla="*/ 442913 w 456890"/>
                      <a:gd name="connsiteY3" fmla="*/ 97631 h 616743"/>
                      <a:gd name="connsiteX4" fmla="*/ 452438 w 456890"/>
                      <a:gd name="connsiteY4" fmla="*/ 47624 h 616743"/>
                      <a:gd name="connsiteX5" fmla="*/ 395288 w 456890"/>
                      <a:gd name="connsiteY5" fmla="*/ 0 h 616743"/>
                      <a:gd name="connsiteX6" fmla="*/ 395288 w 456890"/>
                      <a:gd name="connsiteY6" fmla="*/ 0 h 616743"/>
                      <a:gd name="connsiteX7" fmla="*/ 395288 w 456890"/>
                      <a:gd name="connsiteY7" fmla="*/ 0 h 616743"/>
                      <a:gd name="connsiteX0" fmla="*/ 0 w 456499"/>
                      <a:gd name="connsiteY0" fmla="*/ 616743 h 616743"/>
                      <a:gd name="connsiteX1" fmla="*/ 202406 w 456499"/>
                      <a:gd name="connsiteY1" fmla="*/ 323850 h 616743"/>
                      <a:gd name="connsiteX2" fmla="*/ 371475 w 456499"/>
                      <a:gd name="connsiteY2" fmla="*/ 142875 h 616743"/>
                      <a:gd name="connsiteX3" fmla="*/ 442913 w 456499"/>
                      <a:gd name="connsiteY3" fmla="*/ 97631 h 616743"/>
                      <a:gd name="connsiteX4" fmla="*/ 452438 w 456499"/>
                      <a:gd name="connsiteY4" fmla="*/ 47624 h 616743"/>
                      <a:gd name="connsiteX5" fmla="*/ 395288 w 456499"/>
                      <a:gd name="connsiteY5" fmla="*/ 0 h 616743"/>
                      <a:gd name="connsiteX6" fmla="*/ 395288 w 456499"/>
                      <a:gd name="connsiteY6" fmla="*/ 0 h 616743"/>
                      <a:gd name="connsiteX7" fmla="*/ 395288 w 456499"/>
                      <a:gd name="connsiteY7" fmla="*/ 0 h 616743"/>
                      <a:gd name="connsiteX0" fmla="*/ 0 w 455742"/>
                      <a:gd name="connsiteY0" fmla="*/ 616743 h 616743"/>
                      <a:gd name="connsiteX1" fmla="*/ 202406 w 455742"/>
                      <a:gd name="connsiteY1" fmla="*/ 323850 h 616743"/>
                      <a:gd name="connsiteX2" fmla="*/ 371475 w 455742"/>
                      <a:gd name="connsiteY2" fmla="*/ 142875 h 616743"/>
                      <a:gd name="connsiteX3" fmla="*/ 440532 w 455742"/>
                      <a:gd name="connsiteY3" fmla="*/ 83343 h 616743"/>
                      <a:gd name="connsiteX4" fmla="*/ 452438 w 455742"/>
                      <a:gd name="connsiteY4" fmla="*/ 47624 h 616743"/>
                      <a:gd name="connsiteX5" fmla="*/ 395288 w 455742"/>
                      <a:gd name="connsiteY5" fmla="*/ 0 h 616743"/>
                      <a:gd name="connsiteX6" fmla="*/ 395288 w 455742"/>
                      <a:gd name="connsiteY6" fmla="*/ 0 h 616743"/>
                      <a:gd name="connsiteX7" fmla="*/ 395288 w 455742"/>
                      <a:gd name="connsiteY7" fmla="*/ 0 h 616743"/>
                      <a:gd name="connsiteX0" fmla="*/ 0 w 445745"/>
                      <a:gd name="connsiteY0" fmla="*/ 616743 h 616743"/>
                      <a:gd name="connsiteX1" fmla="*/ 202406 w 445745"/>
                      <a:gd name="connsiteY1" fmla="*/ 323850 h 616743"/>
                      <a:gd name="connsiteX2" fmla="*/ 371475 w 445745"/>
                      <a:gd name="connsiteY2" fmla="*/ 142875 h 616743"/>
                      <a:gd name="connsiteX3" fmla="*/ 440532 w 445745"/>
                      <a:gd name="connsiteY3" fmla="*/ 83343 h 616743"/>
                      <a:gd name="connsiteX4" fmla="*/ 435770 w 445745"/>
                      <a:gd name="connsiteY4" fmla="*/ 35718 h 616743"/>
                      <a:gd name="connsiteX5" fmla="*/ 395288 w 445745"/>
                      <a:gd name="connsiteY5" fmla="*/ 0 h 616743"/>
                      <a:gd name="connsiteX6" fmla="*/ 395288 w 445745"/>
                      <a:gd name="connsiteY6" fmla="*/ 0 h 616743"/>
                      <a:gd name="connsiteX7" fmla="*/ 395288 w 445745"/>
                      <a:gd name="connsiteY7" fmla="*/ 0 h 616743"/>
                      <a:gd name="connsiteX0" fmla="*/ 0 w 467176"/>
                      <a:gd name="connsiteY0" fmla="*/ 645318 h 645318"/>
                      <a:gd name="connsiteX1" fmla="*/ 223837 w 467176"/>
                      <a:gd name="connsiteY1" fmla="*/ 323850 h 645318"/>
                      <a:gd name="connsiteX2" fmla="*/ 392906 w 467176"/>
                      <a:gd name="connsiteY2" fmla="*/ 142875 h 645318"/>
                      <a:gd name="connsiteX3" fmla="*/ 461963 w 467176"/>
                      <a:gd name="connsiteY3" fmla="*/ 83343 h 645318"/>
                      <a:gd name="connsiteX4" fmla="*/ 457201 w 467176"/>
                      <a:gd name="connsiteY4" fmla="*/ 35718 h 645318"/>
                      <a:gd name="connsiteX5" fmla="*/ 416719 w 467176"/>
                      <a:gd name="connsiteY5" fmla="*/ 0 h 645318"/>
                      <a:gd name="connsiteX6" fmla="*/ 416719 w 467176"/>
                      <a:gd name="connsiteY6" fmla="*/ 0 h 645318"/>
                      <a:gd name="connsiteX7" fmla="*/ 416719 w 467176"/>
                      <a:gd name="connsiteY7" fmla="*/ 0 h 645318"/>
                      <a:gd name="connsiteX0" fmla="*/ 0 w 467176"/>
                      <a:gd name="connsiteY0" fmla="*/ 711993 h 711993"/>
                      <a:gd name="connsiteX1" fmla="*/ 223837 w 467176"/>
                      <a:gd name="connsiteY1" fmla="*/ 390525 h 711993"/>
                      <a:gd name="connsiteX2" fmla="*/ 392906 w 467176"/>
                      <a:gd name="connsiteY2" fmla="*/ 209550 h 711993"/>
                      <a:gd name="connsiteX3" fmla="*/ 461963 w 467176"/>
                      <a:gd name="connsiteY3" fmla="*/ 150018 h 711993"/>
                      <a:gd name="connsiteX4" fmla="*/ 457201 w 467176"/>
                      <a:gd name="connsiteY4" fmla="*/ 102393 h 711993"/>
                      <a:gd name="connsiteX5" fmla="*/ 416719 w 467176"/>
                      <a:gd name="connsiteY5" fmla="*/ 66675 h 711993"/>
                      <a:gd name="connsiteX6" fmla="*/ 416719 w 467176"/>
                      <a:gd name="connsiteY6" fmla="*/ 66675 h 711993"/>
                      <a:gd name="connsiteX7" fmla="*/ 345281 w 467176"/>
                      <a:gd name="connsiteY7" fmla="*/ 0 h 711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7176" h="711993">
                        <a:moveTo>
                          <a:pt x="0" y="711993"/>
                        </a:moveTo>
                        <a:cubicBezTo>
                          <a:pt x="64095" y="618529"/>
                          <a:pt x="158353" y="474266"/>
                          <a:pt x="223837" y="390525"/>
                        </a:cubicBezTo>
                        <a:cubicBezTo>
                          <a:pt x="289321" y="306784"/>
                          <a:pt x="353218" y="249634"/>
                          <a:pt x="392906" y="209550"/>
                        </a:cubicBezTo>
                        <a:cubicBezTo>
                          <a:pt x="432594" y="169466"/>
                          <a:pt x="451247" y="167878"/>
                          <a:pt x="461963" y="150018"/>
                        </a:cubicBezTo>
                        <a:cubicBezTo>
                          <a:pt x="472679" y="132159"/>
                          <a:pt x="464742" y="116283"/>
                          <a:pt x="457201" y="102393"/>
                        </a:cubicBezTo>
                        <a:cubicBezTo>
                          <a:pt x="449660" y="88503"/>
                          <a:pt x="423466" y="72628"/>
                          <a:pt x="416719" y="66675"/>
                        </a:cubicBezTo>
                        <a:lnTo>
                          <a:pt x="416719" y="66675"/>
                        </a:lnTo>
                        <a:lnTo>
                          <a:pt x="345281" y="0"/>
                        </a:lnTo>
                      </a:path>
                    </a:pathLst>
                  </a:custGeom>
                  <a:noFill/>
                  <a:ln w="19050">
                    <a:solidFill>
                      <a:srgbClr val="00642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34836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573315" y="4606445"/>
                    <a:ext cx="204137" cy="141594"/>
                    <a:chOff x="3703942" y="4830377"/>
                    <a:chExt cx="204137" cy="141594"/>
                  </a:xfrm>
                </p:grpSpPr>
                <p:sp>
                  <p:nvSpPr>
                    <p:cNvPr id="35" name="Isosceles Triangle 34"/>
                    <p:cNvSpPr/>
                    <p:nvPr/>
                  </p:nvSpPr>
                  <p:spPr>
                    <a:xfrm rot="12843458">
                      <a:off x="3748847" y="4861731"/>
                      <a:ext cx="58733" cy="46039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" name="Isosceles Triangle 35"/>
                    <p:cNvSpPr/>
                    <p:nvPr/>
                  </p:nvSpPr>
                  <p:spPr>
                    <a:xfrm rot="12819443">
                      <a:off x="3704400" y="4829979"/>
                      <a:ext cx="58733" cy="46039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7" name="Isosceles Triangle 36"/>
                    <p:cNvSpPr/>
                    <p:nvPr/>
                  </p:nvSpPr>
                  <p:spPr>
                    <a:xfrm rot="12819443">
                      <a:off x="3802818" y="4895069"/>
                      <a:ext cx="58733" cy="4604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8" name="Isosceles Triangle 37"/>
                    <p:cNvSpPr/>
                    <p:nvPr/>
                  </p:nvSpPr>
                  <p:spPr>
                    <a:xfrm rot="12819443">
                      <a:off x="3848852" y="4925234"/>
                      <a:ext cx="58734" cy="46039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18" name="Freeform 17"/>
                  <p:cNvSpPr/>
                  <p:nvPr/>
                </p:nvSpPr>
                <p:spPr>
                  <a:xfrm>
                    <a:off x="3110254" y="4407599"/>
                    <a:ext cx="514315" cy="720761"/>
                  </a:xfrm>
                  <a:custGeom>
                    <a:avLst/>
                    <a:gdLst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88144 w 514350"/>
                      <a:gd name="connsiteY5" fmla="*/ 261938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45294 w 514350"/>
                      <a:gd name="connsiteY9" fmla="*/ 61913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40519 w 514350"/>
                      <a:gd name="connsiteY13" fmla="*/ 119063 h 721519"/>
                      <a:gd name="connsiteX14" fmla="*/ 302419 w 514350"/>
                      <a:gd name="connsiteY14" fmla="*/ 230982 h 721519"/>
                      <a:gd name="connsiteX15" fmla="*/ 304800 w 514350"/>
                      <a:gd name="connsiteY15" fmla="*/ 254794 h 721519"/>
                      <a:gd name="connsiteX16" fmla="*/ 297657 w 514350"/>
                      <a:gd name="connsiteY16" fmla="*/ 266700 h 721519"/>
                      <a:gd name="connsiteX17" fmla="*/ 0 w 514350"/>
                      <a:gd name="connsiteY17" fmla="*/ 683419 h 721519"/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88144 w 514350"/>
                      <a:gd name="connsiteY5" fmla="*/ 261938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45294 w 514350"/>
                      <a:gd name="connsiteY9" fmla="*/ 61913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40519 w 514350"/>
                      <a:gd name="connsiteY13" fmla="*/ 119063 h 721519"/>
                      <a:gd name="connsiteX14" fmla="*/ 302419 w 514350"/>
                      <a:gd name="connsiteY14" fmla="*/ 230982 h 721519"/>
                      <a:gd name="connsiteX15" fmla="*/ 304800 w 514350"/>
                      <a:gd name="connsiteY15" fmla="*/ 254794 h 721519"/>
                      <a:gd name="connsiteX16" fmla="*/ 278607 w 514350"/>
                      <a:gd name="connsiteY16" fmla="*/ 273843 h 721519"/>
                      <a:gd name="connsiteX17" fmla="*/ 0 w 514350"/>
                      <a:gd name="connsiteY17" fmla="*/ 683419 h 721519"/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88144 w 514350"/>
                      <a:gd name="connsiteY5" fmla="*/ 261938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45294 w 514350"/>
                      <a:gd name="connsiteY9" fmla="*/ 61913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40519 w 514350"/>
                      <a:gd name="connsiteY13" fmla="*/ 119063 h 721519"/>
                      <a:gd name="connsiteX14" fmla="*/ 302419 w 514350"/>
                      <a:gd name="connsiteY14" fmla="*/ 230982 h 721519"/>
                      <a:gd name="connsiteX15" fmla="*/ 285750 w 514350"/>
                      <a:gd name="connsiteY15" fmla="*/ 247651 h 721519"/>
                      <a:gd name="connsiteX16" fmla="*/ 278607 w 514350"/>
                      <a:gd name="connsiteY16" fmla="*/ 273843 h 721519"/>
                      <a:gd name="connsiteX17" fmla="*/ 0 w 514350"/>
                      <a:gd name="connsiteY17" fmla="*/ 683419 h 721519"/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88144 w 514350"/>
                      <a:gd name="connsiteY5" fmla="*/ 261938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45294 w 514350"/>
                      <a:gd name="connsiteY9" fmla="*/ 61913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40519 w 514350"/>
                      <a:gd name="connsiteY13" fmla="*/ 119063 h 721519"/>
                      <a:gd name="connsiteX14" fmla="*/ 309563 w 514350"/>
                      <a:gd name="connsiteY14" fmla="*/ 185739 h 721519"/>
                      <a:gd name="connsiteX15" fmla="*/ 285750 w 514350"/>
                      <a:gd name="connsiteY15" fmla="*/ 247651 h 721519"/>
                      <a:gd name="connsiteX16" fmla="*/ 278607 w 514350"/>
                      <a:gd name="connsiteY16" fmla="*/ 273843 h 721519"/>
                      <a:gd name="connsiteX17" fmla="*/ 0 w 514350"/>
                      <a:gd name="connsiteY17" fmla="*/ 683419 h 721519"/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88144 w 514350"/>
                      <a:gd name="connsiteY5" fmla="*/ 261938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45294 w 514350"/>
                      <a:gd name="connsiteY9" fmla="*/ 61913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38138 w 514350"/>
                      <a:gd name="connsiteY13" fmla="*/ 114301 h 721519"/>
                      <a:gd name="connsiteX14" fmla="*/ 309563 w 514350"/>
                      <a:gd name="connsiteY14" fmla="*/ 185739 h 721519"/>
                      <a:gd name="connsiteX15" fmla="*/ 285750 w 514350"/>
                      <a:gd name="connsiteY15" fmla="*/ 247651 h 721519"/>
                      <a:gd name="connsiteX16" fmla="*/ 278607 w 514350"/>
                      <a:gd name="connsiteY16" fmla="*/ 273843 h 721519"/>
                      <a:gd name="connsiteX17" fmla="*/ 0 w 514350"/>
                      <a:gd name="connsiteY17" fmla="*/ 683419 h 721519"/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97669 w 514350"/>
                      <a:gd name="connsiteY5" fmla="*/ 266700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45294 w 514350"/>
                      <a:gd name="connsiteY9" fmla="*/ 61913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38138 w 514350"/>
                      <a:gd name="connsiteY13" fmla="*/ 114301 h 721519"/>
                      <a:gd name="connsiteX14" fmla="*/ 309563 w 514350"/>
                      <a:gd name="connsiteY14" fmla="*/ 185739 h 721519"/>
                      <a:gd name="connsiteX15" fmla="*/ 285750 w 514350"/>
                      <a:gd name="connsiteY15" fmla="*/ 247651 h 721519"/>
                      <a:gd name="connsiteX16" fmla="*/ 278607 w 514350"/>
                      <a:gd name="connsiteY16" fmla="*/ 273843 h 721519"/>
                      <a:gd name="connsiteX17" fmla="*/ 0 w 514350"/>
                      <a:gd name="connsiteY17" fmla="*/ 683419 h 721519"/>
                      <a:gd name="connsiteX0" fmla="*/ 0 w 514350"/>
                      <a:gd name="connsiteY0" fmla="*/ 683419 h 721519"/>
                      <a:gd name="connsiteX1" fmla="*/ 52388 w 514350"/>
                      <a:gd name="connsiteY1" fmla="*/ 721519 h 721519"/>
                      <a:gd name="connsiteX2" fmla="*/ 97632 w 514350"/>
                      <a:gd name="connsiteY2" fmla="*/ 652463 h 721519"/>
                      <a:gd name="connsiteX3" fmla="*/ 180975 w 514350"/>
                      <a:gd name="connsiteY3" fmla="*/ 533400 h 721519"/>
                      <a:gd name="connsiteX4" fmla="*/ 297657 w 514350"/>
                      <a:gd name="connsiteY4" fmla="*/ 378619 h 721519"/>
                      <a:gd name="connsiteX5" fmla="*/ 397669 w 514350"/>
                      <a:gd name="connsiteY5" fmla="*/ 266700 h 721519"/>
                      <a:gd name="connsiteX6" fmla="*/ 461963 w 514350"/>
                      <a:gd name="connsiteY6" fmla="*/ 197644 h 721519"/>
                      <a:gd name="connsiteX7" fmla="*/ 514350 w 514350"/>
                      <a:gd name="connsiteY7" fmla="*/ 166688 h 721519"/>
                      <a:gd name="connsiteX8" fmla="*/ 511969 w 514350"/>
                      <a:gd name="connsiteY8" fmla="*/ 114300 h 721519"/>
                      <a:gd name="connsiteX9" fmla="*/ 455426 w 514350"/>
                      <a:gd name="connsiteY9" fmla="*/ 54314 h 721519"/>
                      <a:gd name="connsiteX10" fmla="*/ 404813 w 514350"/>
                      <a:gd name="connsiteY10" fmla="*/ 16669 h 721519"/>
                      <a:gd name="connsiteX11" fmla="*/ 385763 w 514350"/>
                      <a:gd name="connsiteY11" fmla="*/ 0 h 721519"/>
                      <a:gd name="connsiteX12" fmla="*/ 364332 w 514350"/>
                      <a:gd name="connsiteY12" fmla="*/ 21432 h 721519"/>
                      <a:gd name="connsiteX13" fmla="*/ 338138 w 514350"/>
                      <a:gd name="connsiteY13" fmla="*/ 114301 h 721519"/>
                      <a:gd name="connsiteX14" fmla="*/ 309563 w 514350"/>
                      <a:gd name="connsiteY14" fmla="*/ 185739 h 721519"/>
                      <a:gd name="connsiteX15" fmla="*/ 285750 w 514350"/>
                      <a:gd name="connsiteY15" fmla="*/ 247651 h 721519"/>
                      <a:gd name="connsiteX16" fmla="*/ 278607 w 514350"/>
                      <a:gd name="connsiteY16" fmla="*/ 273843 h 721519"/>
                      <a:gd name="connsiteX17" fmla="*/ 0 w 514350"/>
                      <a:gd name="connsiteY17" fmla="*/ 683419 h 72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4350" h="721519">
                        <a:moveTo>
                          <a:pt x="0" y="683419"/>
                        </a:moveTo>
                        <a:lnTo>
                          <a:pt x="52388" y="721519"/>
                        </a:lnTo>
                        <a:lnTo>
                          <a:pt x="97632" y="652463"/>
                        </a:lnTo>
                        <a:lnTo>
                          <a:pt x="180975" y="533400"/>
                        </a:lnTo>
                        <a:lnTo>
                          <a:pt x="297657" y="378619"/>
                        </a:lnTo>
                        <a:lnTo>
                          <a:pt x="397669" y="266700"/>
                        </a:lnTo>
                        <a:lnTo>
                          <a:pt x="461963" y="197644"/>
                        </a:lnTo>
                        <a:lnTo>
                          <a:pt x="514350" y="166688"/>
                        </a:lnTo>
                        <a:lnTo>
                          <a:pt x="511969" y="114300"/>
                        </a:lnTo>
                        <a:lnTo>
                          <a:pt x="455426" y="54314"/>
                        </a:lnTo>
                        <a:lnTo>
                          <a:pt x="404813" y="16669"/>
                        </a:lnTo>
                        <a:lnTo>
                          <a:pt x="385763" y="0"/>
                        </a:lnTo>
                        <a:lnTo>
                          <a:pt x="364332" y="21432"/>
                        </a:lnTo>
                        <a:lnTo>
                          <a:pt x="338138" y="114301"/>
                        </a:lnTo>
                        <a:lnTo>
                          <a:pt x="309563" y="185739"/>
                        </a:lnTo>
                        <a:cubicBezTo>
                          <a:pt x="310357" y="193676"/>
                          <a:pt x="286804" y="239744"/>
                          <a:pt x="285750" y="247651"/>
                        </a:cubicBezTo>
                        <a:cubicBezTo>
                          <a:pt x="285138" y="252239"/>
                          <a:pt x="278607" y="273843"/>
                          <a:pt x="278607" y="273843"/>
                        </a:cubicBezTo>
                        <a:lnTo>
                          <a:pt x="0" y="683419"/>
                        </a:lnTo>
                        <a:close/>
                      </a:path>
                    </a:pathLst>
                  </a:custGeom>
                  <a:solidFill>
                    <a:srgbClr val="0064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9" name="Freeform 18"/>
                  <p:cNvSpPr/>
                  <p:nvPr/>
                </p:nvSpPr>
                <p:spPr>
                  <a:xfrm>
                    <a:off x="4775429" y="4648911"/>
                    <a:ext cx="3112879" cy="819191"/>
                  </a:xfrm>
                  <a:custGeom>
                    <a:avLst/>
                    <a:gdLst>
                      <a:gd name="connsiteX0" fmla="*/ 0 w 3423456"/>
                      <a:gd name="connsiteY0" fmla="*/ 60986 h 856932"/>
                      <a:gd name="connsiteX1" fmla="*/ 260019 w 3423456"/>
                      <a:gd name="connsiteY1" fmla="*/ 17649 h 856932"/>
                      <a:gd name="connsiteX2" fmla="*/ 628379 w 3423456"/>
                      <a:gd name="connsiteY2" fmla="*/ 314 h 856932"/>
                      <a:gd name="connsiteX3" fmla="*/ 996739 w 3423456"/>
                      <a:gd name="connsiteY3" fmla="*/ 30650 h 856932"/>
                      <a:gd name="connsiteX4" fmla="*/ 1404103 w 3423456"/>
                      <a:gd name="connsiteY4" fmla="*/ 86987 h 856932"/>
                      <a:gd name="connsiteX5" fmla="*/ 2136489 w 3423456"/>
                      <a:gd name="connsiteY5" fmla="*/ 273334 h 856932"/>
                      <a:gd name="connsiteX6" fmla="*/ 2903545 w 3423456"/>
                      <a:gd name="connsiteY6" fmla="*/ 563689 h 856932"/>
                      <a:gd name="connsiteX7" fmla="*/ 3388914 w 3423456"/>
                      <a:gd name="connsiteY7" fmla="*/ 836709 h 856932"/>
                      <a:gd name="connsiteX8" fmla="*/ 3384580 w 3423456"/>
                      <a:gd name="connsiteY8" fmla="*/ 836709 h 856932"/>
                      <a:gd name="connsiteX9" fmla="*/ 3384580 w 3423456"/>
                      <a:gd name="connsiteY9" fmla="*/ 836709 h 856932"/>
                      <a:gd name="connsiteX10" fmla="*/ 3362912 w 3423456"/>
                      <a:gd name="connsiteY10" fmla="*/ 841042 h 856932"/>
                      <a:gd name="connsiteX0" fmla="*/ 0 w 3458125"/>
                      <a:gd name="connsiteY0" fmla="*/ 52285 h 856899"/>
                      <a:gd name="connsiteX1" fmla="*/ 294688 w 3458125"/>
                      <a:gd name="connsiteY1" fmla="*/ 17616 h 856899"/>
                      <a:gd name="connsiteX2" fmla="*/ 663048 w 3458125"/>
                      <a:gd name="connsiteY2" fmla="*/ 281 h 856899"/>
                      <a:gd name="connsiteX3" fmla="*/ 1031408 w 3458125"/>
                      <a:gd name="connsiteY3" fmla="*/ 30617 h 856899"/>
                      <a:gd name="connsiteX4" fmla="*/ 1438772 w 3458125"/>
                      <a:gd name="connsiteY4" fmla="*/ 86954 h 856899"/>
                      <a:gd name="connsiteX5" fmla="*/ 2171158 w 3458125"/>
                      <a:gd name="connsiteY5" fmla="*/ 273301 h 856899"/>
                      <a:gd name="connsiteX6" fmla="*/ 2938214 w 3458125"/>
                      <a:gd name="connsiteY6" fmla="*/ 563656 h 856899"/>
                      <a:gd name="connsiteX7" fmla="*/ 3423583 w 3458125"/>
                      <a:gd name="connsiteY7" fmla="*/ 836676 h 856899"/>
                      <a:gd name="connsiteX8" fmla="*/ 3419249 w 3458125"/>
                      <a:gd name="connsiteY8" fmla="*/ 836676 h 856899"/>
                      <a:gd name="connsiteX9" fmla="*/ 3419249 w 3458125"/>
                      <a:gd name="connsiteY9" fmla="*/ 836676 h 856899"/>
                      <a:gd name="connsiteX10" fmla="*/ 3397581 w 3458125"/>
                      <a:gd name="connsiteY10" fmla="*/ 841009 h 856899"/>
                      <a:gd name="connsiteX0" fmla="*/ 0 w 3458125"/>
                      <a:gd name="connsiteY0" fmla="*/ 52285 h 856899"/>
                      <a:gd name="connsiteX1" fmla="*/ 294688 w 3458125"/>
                      <a:gd name="connsiteY1" fmla="*/ 17616 h 856899"/>
                      <a:gd name="connsiteX2" fmla="*/ 663048 w 3458125"/>
                      <a:gd name="connsiteY2" fmla="*/ 281 h 856899"/>
                      <a:gd name="connsiteX3" fmla="*/ 1031408 w 3458125"/>
                      <a:gd name="connsiteY3" fmla="*/ 30617 h 856899"/>
                      <a:gd name="connsiteX4" fmla="*/ 1564448 w 3458125"/>
                      <a:gd name="connsiteY4" fmla="*/ 117290 h 856899"/>
                      <a:gd name="connsiteX5" fmla="*/ 2171158 w 3458125"/>
                      <a:gd name="connsiteY5" fmla="*/ 273301 h 856899"/>
                      <a:gd name="connsiteX6" fmla="*/ 2938214 w 3458125"/>
                      <a:gd name="connsiteY6" fmla="*/ 563656 h 856899"/>
                      <a:gd name="connsiteX7" fmla="*/ 3423583 w 3458125"/>
                      <a:gd name="connsiteY7" fmla="*/ 836676 h 856899"/>
                      <a:gd name="connsiteX8" fmla="*/ 3419249 w 3458125"/>
                      <a:gd name="connsiteY8" fmla="*/ 836676 h 856899"/>
                      <a:gd name="connsiteX9" fmla="*/ 3419249 w 3458125"/>
                      <a:gd name="connsiteY9" fmla="*/ 836676 h 856899"/>
                      <a:gd name="connsiteX10" fmla="*/ 3397581 w 3458125"/>
                      <a:gd name="connsiteY10" fmla="*/ 841009 h 856899"/>
                      <a:gd name="connsiteX0" fmla="*/ 0 w 3458125"/>
                      <a:gd name="connsiteY0" fmla="*/ 52285 h 856899"/>
                      <a:gd name="connsiteX1" fmla="*/ 294688 w 3458125"/>
                      <a:gd name="connsiteY1" fmla="*/ 17616 h 856899"/>
                      <a:gd name="connsiteX2" fmla="*/ 663048 w 3458125"/>
                      <a:gd name="connsiteY2" fmla="*/ 281 h 856899"/>
                      <a:gd name="connsiteX3" fmla="*/ 1031408 w 3458125"/>
                      <a:gd name="connsiteY3" fmla="*/ 30617 h 856899"/>
                      <a:gd name="connsiteX4" fmla="*/ 1564448 w 3458125"/>
                      <a:gd name="connsiteY4" fmla="*/ 117290 h 856899"/>
                      <a:gd name="connsiteX5" fmla="*/ 2171158 w 3458125"/>
                      <a:gd name="connsiteY5" fmla="*/ 273301 h 856899"/>
                      <a:gd name="connsiteX6" fmla="*/ 2938214 w 3458125"/>
                      <a:gd name="connsiteY6" fmla="*/ 563656 h 856899"/>
                      <a:gd name="connsiteX7" fmla="*/ 3423583 w 3458125"/>
                      <a:gd name="connsiteY7" fmla="*/ 836676 h 856899"/>
                      <a:gd name="connsiteX8" fmla="*/ 3419249 w 3458125"/>
                      <a:gd name="connsiteY8" fmla="*/ 836676 h 856899"/>
                      <a:gd name="connsiteX9" fmla="*/ 3419249 w 3458125"/>
                      <a:gd name="connsiteY9" fmla="*/ 836676 h 856899"/>
                      <a:gd name="connsiteX0" fmla="*/ 0 w 3462585"/>
                      <a:gd name="connsiteY0" fmla="*/ 52285 h 858344"/>
                      <a:gd name="connsiteX1" fmla="*/ 294688 w 3462585"/>
                      <a:gd name="connsiteY1" fmla="*/ 17616 h 858344"/>
                      <a:gd name="connsiteX2" fmla="*/ 663048 w 3462585"/>
                      <a:gd name="connsiteY2" fmla="*/ 281 h 858344"/>
                      <a:gd name="connsiteX3" fmla="*/ 1031408 w 3462585"/>
                      <a:gd name="connsiteY3" fmla="*/ 30617 h 858344"/>
                      <a:gd name="connsiteX4" fmla="*/ 1564448 w 3462585"/>
                      <a:gd name="connsiteY4" fmla="*/ 117290 h 858344"/>
                      <a:gd name="connsiteX5" fmla="*/ 2171158 w 3462585"/>
                      <a:gd name="connsiteY5" fmla="*/ 273301 h 858344"/>
                      <a:gd name="connsiteX6" fmla="*/ 2938214 w 3462585"/>
                      <a:gd name="connsiteY6" fmla="*/ 563656 h 858344"/>
                      <a:gd name="connsiteX7" fmla="*/ 3423583 w 3462585"/>
                      <a:gd name="connsiteY7" fmla="*/ 836676 h 858344"/>
                      <a:gd name="connsiteX8" fmla="*/ 3419249 w 3462585"/>
                      <a:gd name="connsiteY8" fmla="*/ 836676 h 858344"/>
                      <a:gd name="connsiteX9" fmla="*/ 3462585 w 3462585"/>
                      <a:gd name="connsiteY9" fmla="*/ 858344 h 858344"/>
                      <a:gd name="connsiteX0" fmla="*/ 0 w 3453918"/>
                      <a:gd name="connsiteY0" fmla="*/ 26213 h 858274"/>
                      <a:gd name="connsiteX1" fmla="*/ 286021 w 3453918"/>
                      <a:gd name="connsiteY1" fmla="*/ 17546 h 858274"/>
                      <a:gd name="connsiteX2" fmla="*/ 654381 w 3453918"/>
                      <a:gd name="connsiteY2" fmla="*/ 211 h 858274"/>
                      <a:gd name="connsiteX3" fmla="*/ 1022741 w 3453918"/>
                      <a:gd name="connsiteY3" fmla="*/ 30547 h 858274"/>
                      <a:gd name="connsiteX4" fmla="*/ 1555781 w 3453918"/>
                      <a:gd name="connsiteY4" fmla="*/ 117220 h 858274"/>
                      <a:gd name="connsiteX5" fmla="*/ 2162491 w 3453918"/>
                      <a:gd name="connsiteY5" fmla="*/ 273231 h 858274"/>
                      <a:gd name="connsiteX6" fmla="*/ 2929547 w 3453918"/>
                      <a:gd name="connsiteY6" fmla="*/ 563586 h 858274"/>
                      <a:gd name="connsiteX7" fmla="*/ 3414916 w 3453918"/>
                      <a:gd name="connsiteY7" fmla="*/ 836606 h 858274"/>
                      <a:gd name="connsiteX8" fmla="*/ 3410582 w 3453918"/>
                      <a:gd name="connsiteY8" fmla="*/ 836606 h 858274"/>
                      <a:gd name="connsiteX9" fmla="*/ 3453918 w 3453918"/>
                      <a:gd name="connsiteY9" fmla="*/ 858274 h 858274"/>
                      <a:gd name="connsiteX0" fmla="*/ 0 w 3453918"/>
                      <a:gd name="connsiteY0" fmla="*/ 29527 h 861588"/>
                      <a:gd name="connsiteX1" fmla="*/ 303355 w 3453918"/>
                      <a:gd name="connsiteY1" fmla="*/ 3526 h 861588"/>
                      <a:gd name="connsiteX2" fmla="*/ 654381 w 3453918"/>
                      <a:gd name="connsiteY2" fmla="*/ 3525 h 861588"/>
                      <a:gd name="connsiteX3" fmla="*/ 1022741 w 3453918"/>
                      <a:gd name="connsiteY3" fmla="*/ 33861 h 861588"/>
                      <a:gd name="connsiteX4" fmla="*/ 1555781 w 3453918"/>
                      <a:gd name="connsiteY4" fmla="*/ 120534 h 861588"/>
                      <a:gd name="connsiteX5" fmla="*/ 2162491 w 3453918"/>
                      <a:gd name="connsiteY5" fmla="*/ 276545 h 861588"/>
                      <a:gd name="connsiteX6" fmla="*/ 2929547 w 3453918"/>
                      <a:gd name="connsiteY6" fmla="*/ 566900 h 861588"/>
                      <a:gd name="connsiteX7" fmla="*/ 3414916 w 3453918"/>
                      <a:gd name="connsiteY7" fmla="*/ 839920 h 861588"/>
                      <a:gd name="connsiteX8" fmla="*/ 3410582 w 3453918"/>
                      <a:gd name="connsiteY8" fmla="*/ 839920 h 861588"/>
                      <a:gd name="connsiteX9" fmla="*/ 3453918 w 3453918"/>
                      <a:gd name="connsiteY9" fmla="*/ 861588 h 861588"/>
                      <a:gd name="connsiteX0" fmla="*/ 0 w 3502203"/>
                      <a:gd name="connsiteY0" fmla="*/ 29527 h 862912"/>
                      <a:gd name="connsiteX1" fmla="*/ 303355 w 3502203"/>
                      <a:gd name="connsiteY1" fmla="*/ 3526 h 862912"/>
                      <a:gd name="connsiteX2" fmla="*/ 654381 w 3502203"/>
                      <a:gd name="connsiteY2" fmla="*/ 3525 h 862912"/>
                      <a:gd name="connsiteX3" fmla="*/ 1022741 w 3502203"/>
                      <a:gd name="connsiteY3" fmla="*/ 33861 h 862912"/>
                      <a:gd name="connsiteX4" fmla="*/ 1555781 w 3502203"/>
                      <a:gd name="connsiteY4" fmla="*/ 120534 h 862912"/>
                      <a:gd name="connsiteX5" fmla="*/ 2162491 w 3502203"/>
                      <a:gd name="connsiteY5" fmla="*/ 276545 h 862912"/>
                      <a:gd name="connsiteX6" fmla="*/ 2929547 w 3502203"/>
                      <a:gd name="connsiteY6" fmla="*/ 566900 h 862912"/>
                      <a:gd name="connsiteX7" fmla="*/ 3414916 w 3502203"/>
                      <a:gd name="connsiteY7" fmla="*/ 839920 h 862912"/>
                      <a:gd name="connsiteX8" fmla="*/ 3501769 w 3502203"/>
                      <a:gd name="connsiteY8" fmla="*/ 850052 h 862912"/>
                      <a:gd name="connsiteX9" fmla="*/ 3453918 w 3502203"/>
                      <a:gd name="connsiteY9" fmla="*/ 861588 h 862912"/>
                      <a:gd name="connsiteX0" fmla="*/ 0 w 3453918"/>
                      <a:gd name="connsiteY0" fmla="*/ 29527 h 861588"/>
                      <a:gd name="connsiteX1" fmla="*/ 303355 w 3453918"/>
                      <a:gd name="connsiteY1" fmla="*/ 3526 h 861588"/>
                      <a:gd name="connsiteX2" fmla="*/ 654381 w 3453918"/>
                      <a:gd name="connsiteY2" fmla="*/ 3525 h 861588"/>
                      <a:gd name="connsiteX3" fmla="*/ 1022741 w 3453918"/>
                      <a:gd name="connsiteY3" fmla="*/ 33861 h 861588"/>
                      <a:gd name="connsiteX4" fmla="*/ 1555781 w 3453918"/>
                      <a:gd name="connsiteY4" fmla="*/ 120534 h 861588"/>
                      <a:gd name="connsiteX5" fmla="*/ 2162491 w 3453918"/>
                      <a:gd name="connsiteY5" fmla="*/ 276545 h 861588"/>
                      <a:gd name="connsiteX6" fmla="*/ 2929547 w 3453918"/>
                      <a:gd name="connsiteY6" fmla="*/ 566900 h 861588"/>
                      <a:gd name="connsiteX7" fmla="*/ 3414916 w 3453918"/>
                      <a:gd name="connsiteY7" fmla="*/ 839920 h 861588"/>
                      <a:gd name="connsiteX8" fmla="*/ 3453918 w 3453918"/>
                      <a:gd name="connsiteY8" fmla="*/ 861588 h 861588"/>
                      <a:gd name="connsiteX0" fmla="*/ 0 w 3453918"/>
                      <a:gd name="connsiteY0" fmla="*/ 29527 h 861588"/>
                      <a:gd name="connsiteX1" fmla="*/ 303355 w 3453918"/>
                      <a:gd name="connsiteY1" fmla="*/ 3526 h 861588"/>
                      <a:gd name="connsiteX2" fmla="*/ 654381 w 3453918"/>
                      <a:gd name="connsiteY2" fmla="*/ 3525 h 861588"/>
                      <a:gd name="connsiteX3" fmla="*/ 1022741 w 3453918"/>
                      <a:gd name="connsiteY3" fmla="*/ 33861 h 861588"/>
                      <a:gd name="connsiteX4" fmla="*/ 1555781 w 3453918"/>
                      <a:gd name="connsiteY4" fmla="*/ 120534 h 861588"/>
                      <a:gd name="connsiteX5" fmla="*/ 2162491 w 3453918"/>
                      <a:gd name="connsiteY5" fmla="*/ 276545 h 861588"/>
                      <a:gd name="connsiteX6" fmla="*/ 2929547 w 3453918"/>
                      <a:gd name="connsiteY6" fmla="*/ 566900 h 861588"/>
                      <a:gd name="connsiteX7" fmla="*/ 3425048 w 3453918"/>
                      <a:gd name="connsiteY7" fmla="*/ 819656 h 861588"/>
                      <a:gd name="connsiteX8" fmla="*/ 3453918 w 3453918"/>
                      <a:gd name="connsiteY8" fmla="*/ 861588 h 861588"/>
                      <a:gd name="connsiteX0" fmla="*/ 0 w 3425048"/>
                      <a:gd name="connsiteY0" fmla="*/ 29527 h 819656"/>
                      <a:gd name="connsiteX1" fmla="*/ 303355 w 3425048"/>
                      <a:gd name="connsiteY1" fmla="*/ 3526 h 819656"/>
                      <a:gd name="connsiteX2" fmla="*/ 654381 w 3425048"/>
                      <a:gd name="connsiteY2" fmla="*/ 3525 h 819656"/>
                      <a:gd name="connsiteX3" fmla="*/ 1022741 w 3425048"/>
                      <a:gd name="connsiteY3" fmla="*/ 33861 h 819656"/>
                      <a:gd name="connsiteX4" fmla="*/ 1555781 w 3425048"/>
                      <a:gd name="connsiteY4" fmla="*/ 120534 h 819656"/>
                      <a:gd name="connsiteX5" fmla="*/ 2162491 w 3425048"/>
                      <a:gd name="connsiteY5" fmla="*/ 276545 h 819656"/>
                      <a:gd name="connsiteX6" fmla="*/ 2929547 w 3425048"/>
                      <a:gd name="connsiteY6" fmla="*/ 566900 h 819656"/>
                      <a:gd name="connsiteX7" fmla="*/ 3425048 w 3425048"/>
                      <a:gd name="connsiteY7" fmla="*/ 819656 h 819656"/>
                      <a:gd name="connsiteX0" fmla="*/ 0 w 3284554"/>
                      <a:gd name="connsiteY0" fmla="*/ 9480 h 818659"/>
                      <a:gd name="connsiteX1" fmla="*/ 162861 w 3284554"/>
                      <a:gd name="connsiteY1" fmla="*/ 2529 h 818659"/>
                      <a:gd name="connsiteX2" fmla="*/ 513887 w 3284554"/>
                      <a:gd name="connsiteY2" fmla="*/ 2528 h 818659"/>
                      <a:gd name="connsiteX3" fmla="*/ 882247 w 3284554"/>
                      <a:gd name="connsiteY3" fmla="*/ 32864 h 818659"/>
                      <a:gd name="connsiteX4" fmla="*/ 1415287 w 3284554"/>
                      <a:gd name="connsiteY4" fmla="*/ 119537 h 818659"/>
                      <a:gd name="connsiteX5" fmla="*/ 2021997 w 3284554"/>
                      <a:gd name="connsiteY5" fmla="*/ 275548 h 818659"/>
                      <a:gd name="connsiteX6" fmla="*/ 2789053 w 3284554"/>
                      <a:gd name="connsiteY6" fmla="*/ 565903 h 818659"/>
                      <a:gd name="connsiteX7" fmla="*/ 3284554 w 3284554"/>
                      <a:gd name="connsiteY7" fmla="*/ 818659 h 818659"/>
                      <a:gd name="connsiteX0" fmla="*/ 0 w 3284554"/>
                      <a:gd name="connsiteY0" fmla="*/ 9480 h 818659"/>
                      <a:gd name="connsiteX1" fmla="*/ 162861 w 3284554"/>
                      <a:gd name="connsiteY1" fmla="*/ 2529 h 818659"/>
                      <a:gd name="connsiteX2" fmla="*/ 513887 w 3284554"/>
                      <a:gd name="connsiteY2" fmla="*/ 2528 h 818659"/>
                      <a:gd name="connsiteX3" fmla="*/ 882247 w 3284554"/>
                      <a:gd name="connsiteY3" fmla="*/ 32864 h 818659"/>
                      <a:gd name="connsiteX4" fmla="*/ 1415287 w 3284554"/>
                      <a:gd name="connsiteY4" fmla="*/ 119537 h 818659"/>
                      <a:gd name="connsiteX5" fmla="*/ 2021997 w 3284554"/>
                      <a:gd name="connsiteY5" fmla="*/ 275548 h 818659"/>
                      <a:gd name="connsiteX6" fmla="*/ 2789053 w 3284554"/>
                      <a:gd name="connsiteY6" fmla="*/ 565903 h 818659"/>
                      <a:gd name="connsiteX7" fmla="*/ 3284554 w 3284554"/>
                      <a:gd name="connsiteY7" fmla="*/ 818659 h 818659"/>
                      <a:gd name="connsiteX0" fmla="*/ 0 w 3284554"/>
                      <a:gd name="connsiteY0" fmla="*/ 9480 h 818659"/>
                      <a:gd name="connsiteX1" fmla="*/ 162861 w 3284554"/>
                      <a:gd name="connsiteY1" fmla="*/ 2529 h 818659"/>
                      <a:gd name="connsiteX2" fmla="*/ 513887 w 3284554"/>
                      <a:gd name="connsiteY2" fmla="*/ 2528 h 818659"/>
                      <a:gd name="connsiteX3" fmla="*/ 882247 w 3284554"/>
                      <a:gd name="connsiteY3" fmla="*/ 32864 h 818659"/>
                      <a:gd name="connsiteX4" fmla="*/ 1415287 w 3284554"/>
                      <a:gd name="connsiteY4" fmla="*/ 119537 h 818659"/>
                      <a:gd name="connsiteX5" fmla="*/ 2021997 w 3284554"/>
                      <a:gd name="connsiteY5" fmla="*/ 275548 h 818659"/>
                      <a:gd name="connsiteX6" fmla="*/ 2789053 w 3284554"/>
                      <a:gd name="connsiteY6" fmla="*/ 565903 h 818659"/>
                      <a:gd name="connsiteX7" fmla="*/ 3284554 w 3284554"/>
                      <a:gd name="connsiteY7" fmla="*/ 818659 h 818659"/>
                      <a:gd name="connsiteX0" fmla="*/ 0 w 3284554"/>
                      <a:gd name="connsiteY0" fmla="*/ 9332 h 818511"/>
                      <a:gd name="connsiteX1" fmla="*/ 172386 w 3284554"/>
                      <a:gd name="connsiteY1" fmla="*/ 0 h 818511"/>
                      <a:gd name="connsiteX2" fmla="*/ 513887 w 3284554"/>
                      <a:gd name="connsiteY2" fmla="*/ 2380 h 818511"/>
                      <a:gd name="connsiteX3" fmla="*/ 882247 w 3284554"/>
                      <a:gd name="connsiteY3" fmla="*/ 32716 h 818511"/>
                      <a:gd name="connsiteX4" fmla="*/ 1415287 w 3284554"/>
                      <a:gd name="connsiteY4" fmla="*/ 119389 h 818511"/>
                      <a:gd name="connsiteX5" fmla="*/ 2021997 w 3284554"/>
                      <a:gd name="connsiteY5" fmla="*/ 275400 h 818511"/>
                      <a:gd name="connsiteX6" fmla="*/ 2789053 w 3284554"/>
                      <a:gd name="connsiteY6" fmla="*/ 565755 h 818511"/>
                      <a:gd name="connsiteX7" fmla="*/ 3284554 w 3284554"/>
                      <a:gd name="connsiteY7" fmla="*/ 818511 h 818511"/>
                      <a:gd name="connsiteX0" fmla="*/ 0 w 3112168"/>
                      <a:gd name="connsiteY0" fmla="*/ 0 h 818511"/>
                      <a:gd name="connsiteX1" fmla="*/ 341501 w 3112168"/>
                      <a:gd name="connsiteY1" fmla="*/ 2380 h 818511"/>
                      <a:gd name="connsiteX2" fmla="*/ 709861 w 3112168"/>
                      <a:gd name="connsiteY2" fmla="*/ 32716 h 818511"/>
                      <a:gd name="connsiteX3" fmla="*/ 1242901 w 3112168"/>
                      <a:gd name="connsiteY3" fmla="*/ 119389 h 818511"/>
                      <a:gd name="connsiteX4" fmla="*/ 1849611 w 3112168"/>
                      <a:gd name="connsiteY4" fmla="*/ 275400 h 818511"/>
                      <a:gd name="connsiteX5" fmla="*/ 2616667 w 3112168"/>
                      <a:gd name="connsiteY5" fmla="*/ 565755 h 818511"/>
                      <a:gd name="connsiteX6" fmla="*/ 3112168 w 3112168"/>
                      <a:gd name="connsiteY6" fmla="*/ 818511 h 818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12168" h="818511">
                        <a:moveTo>
                          <a:pt x="0" y="0"/>
                        </a:moveTo>
                        <a:lnTo>
                          <a:pt x="341501" y="2380"/>
                        </a:lnTo>
                        <a:cubicBezTo>
                          <a:pt x="459811" y="7833"/>
                          <a:pt x="559628" y="13215"/>
                          <a:pt x="709861" y="32716"/>
                        </a:cubicBezTo>
                        <a:cubicBezTo>
                          <a:pt x="860094" y="52217"/>
                          <a:pt x="1052943" y="78942"/>
                          <a:pt x="1242901" y="119389"/>
                        </a:cubicBezTo>
                        <a:cubicBezTo>
                          <a:pt x="1432859" y="159836"/>
                          <a:pt x="1620650" y="201006"/>
                          <a:pt x="1849611" y="275400"/>
                        </a:cubicBezTo>
                        <a:cubicBezTo>
                          <a:pt x="2078572" y="349794"/>
                          <a:pt x="2406241" y="475236"/>
                          <a:pt x="2616667" y="565755"/>
                        </a:cubicBezTo>
                        <a:cubicBezTo>
                          <a:pt x="2827093" y="656274"/>
                          <a:pt x="3024773" y="769396"/>
                          <a:pt x="3112168" y="818511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3362649" y="4720353"/>
                    <a:ext cx="4455814" cy="841417"/>
                  </a:xfrm>
                  <a:custGeom>
                    <a:avLst/>
                    <a:gdLst>
                      <a:gd name="connsiteX0" fmla="*/ 47670 w 4454992"/>
                      <a:gd name="connsiteY0" fmla="*/ 749721 h 866730"/>
                      <a:gd name="connsiteX1" fmla="*/ 255686 w 4454992"/>
                      <a:gd name="connsiteY1" fmla="*/ 585042 h 866730"/>
                      <a:gd name="connsiteX2" fmla="*/ 572042 w 4454992"/>
                      <a:gd name="connsiteY2" fmla="*/ 364026 h 866730"/>
                      <a:gd name="connsiteX3" fmla="*/ 836395 w 4454992"/>
                      <a:gd name="connsiteY3" fmla="*/ 255685 h 866730"/>
                      <a:gd name="connsiteX4" fmla="*/ 1139750 w 4454992"/>
                      <a:gd name="connsiteY4" fmla="*/ 143010 h 866730"/>
                      <a:gd name="connsiteX5" fmla="*/ 1456106 w 4454992"/>
                      <a:gd name="connsiteY5" fmla="*/ 91006 h 866730"/>
                      <a:gd name="connsiteX6" fmla="*/ 1893805 w 4454992"/>
                      <a:gd name="connsiteY6" fmla="*/ 73672 h 866730"/>
                      <a:gd name="connsiteX7" fmla="*/ 2405176 w 4454992"/>
                      <a:gd name="connsiteY7" fmla="*/ 117008 h 866730"/>
                      <a:gd name="connsiteX8" fmla="*/ 3042222 w 4454992"/>
                      <a:gd name="connsiteY8" fmla="*/ 225350 h 866730"/>
                      <a:gd name="connsiteX9" fmla="*/ 2678196 w 4454992"/>
                      <a:gd name="connsiteY9" fmla="*/ 108341 h 866730"/>
                      <a:gd name="connsiteX10" fmla="*/ 2019481 w 4454992"/>
                      <a:gd name="connsiteY10" fmla="*/ 21668 h 866730"/>
                      <a:gd name="connsiteX11" fmla="*/ 1586116 w 4454992"/>
                      <a:gd name="connsiteY11" fmla="*/ 0 h 866730"/>
                      <a:gd name="connsiteX12" fmla="*/ 1321763 w 4454992"/>
                      <a:gd name="connsiteY12" fmla="*/ 0 h 866730"/>
                      <a:gd name="connsiteX13" fmla="*/ 1035743 w 4454992"/>
                      <a:gd name="connsiteY13" fmla="*/ 39003 h 866730"/>
                      <a:gd name="connsiteX14" fmla="*/ 814726 w 4454992"/>
                      <a:gd name="connsiteY14" fmla="*/ 108341 h 866730"/>
                      <a:gd name="connsiteX15" fmla="*/ 576376 w 4454992"/>
                      <a:gd name="connsiteY15" fmla="*/ 203681 h 866730"/>
                      <a:gd name="connsiteX16" fmla="*/ 398696 w 4454992"/>
                      <a:gd name="connsiteY16" fmla="*/ 333691 h 866730"/>
                      <a:gd name="connsiteX17" fmla="*/ 268687 w 4454992"/>
                      <a:gd name="connsiteY17" fmla="*/ 455033 h 866730"/>
                      <a:gd name="connsiteX18" fmla="*/ 0 w 4454992"/>
                      <a:gd name="connsiteY18" fmla="*/ 780057 h 866730"/>
                      <a:gd name="connsiteX19" fmla="*/ 515705 w 4454992"/>
                      <a:gd name="connsiteY19" fmla="*/ 866730 h 866730"/>
                      <a:gd name="connsiteX20" fmla="*/ 1204755 w 4454992"/>
                      <a:gd name="connsiteY20" fmla="*/ 437698 h 866730"/>
                      <a:gd name="connsiteX21" fmla="*/ 1794131 w 4454992"/>
                      <a:gd name="connsiteY21" fmla="*/ 554707 h 866730"/>
                      <a:gd name="connsiteX22" fmla="*/ 2474514 w 4454992"/>
                      <a:gd name="connsiteY22" fmla="*/ 442032 h 866730"/>
                      <a:gd name="connsiteX23" fmla="*/ 2747534 w 4454992"/>
                      <a:gd name="connsiteY23" fmla="*/ 221016 h 866730"/>
                      <a:gd name="connsiteX24" fmla="*/ 4407322 w 4454992"/>
                      <a:gd name="connsiteY24" fmla="*/ 797391 h 866730"/>
                      <a:gd name="connsiteX25" fmla="*/ 4454992 w 4454992"/>
                      <a:gd name="connsiteY25" fmla="*/ 788724 h 866730"/>
                      <a:gd name="connsiteX26" fmla="*/ 3536258 w 4454992"/>
                      <a:gd name="connsiteY26" fmla="*/ 377027 h 866730"/>
                      <a:gd name="connsiteX27" fmla="*/ 2964216 w 4454992"/>
                      <a:gd name="connsiteY27" fmla="*/ 208015 h 866730"/>
                      <a:gd name="connsiteX28" fmla="*/ 2964216 w 4454992"/>
                      <a:gd name="connsiteY28" fmla="*/ 208015 h 866730"/>
                      <a:gd name="connsiteX29" fmla="*/ 2959883 w 4454992"/>
                      <a:gd name="connsiteY29" fmla="*/ 212349 h 866730"/>
                      <a:gd name="connsiteX30" fmla="*/ 2959883 w 4454992"/>
                      <a:gd name="connsiteY30" fmla="*/ 212349 h 866730"/>
                      <a:gd name="connsiteX31" fmla="*/ 2760535 w 4454992"/>
                      <a:gd name="connsiteY31" fmla="*/ 177679 h 866730"/>
                      <a:gd name="connsiteX0" fmla="*/ 47670 w 4454992"/>
                      <a:gd name="connsiteY0" fmla="*/ 749721 h 866730"/>
                      <a:gd name="connsiteX1" fmla="*/ 255686 w 4454992"/>
                      <a:gd name="connsiteY1" fmla="*/ 585042 h 866730"/>
                      <a:gd name="connsiteX2" fmla="*/ 572042 w 4454992"/>
                      <a:gd name="connsiteY2" fmla="*/ 364026 h 866730"/>
                      <a:gd name="connsiteX3" fmla="*/ 836395 w 4454992"/>
                      <a:gd name="connsiteY3" fmla="*/ 255685 h 866730"/>
                      <a:gd name="connsiteX4" fmla="*/ 1174419 w 4454992"/>
                      <a:gd name="connsiteY4" fmla="*/ 372693 h 866730"/>
                      <a:gd name="connsiteX5" fmla="*/ 1456106 w 4454992"/>
                      <a:gd name="connsiteY5" fmla="*/ 91006 h 866730"/>
                      <a:gd name="connsiteX6" fmla="*/ 1893805 w 4454992"/>
                      <a:gd name="connsiteY6" fmla="*/ 73672 h 866730"/>
                      <a:gd name="connsiteX7" fmla="*/ 2405176 w 4454992"/>
                      <a:gd name="connsiteY7" fmla="*/ 117008 h 866730"/>
                      <a:gd name="connsiteX8" fmla="*/ 3042222 w 4454992"/>
                      <a:gd name="connsiteY8" fmla="*/ 225350 h 866730"/>
                      <a:gd name="connsiteX9" fmla="*/ 2678196 w 4454992"/>
                      <a:gd name="connsiteY9" fmla="*/ 108341 h 866730"/>
                      <a:gd name="connsiteX10" fmla="*/ 2019481 w 4454992"/>
                      <a:gd name="connsiteY10" fmla="*/ 21668 h 866730"/>
                      <a:gd name="connsiteX11" fmla="*/ 1586116 w 4454992"/>
                      <a:gd name="connsiteY11" fmla="*/ 0 h 866730"/>
                      <a:gd name="connsiteX12" fmla="*/ 1321763 w 4454992"/>
                      <a:gd name="connsiteY12" fmla="*/ 0 h 866730"/>
                      <a:gd name="connsiteX13" fmla="*/ 1035743 w 4454992"/>
                      <a:gd name="connsiteY13" fmla="*/ 39003 h 866730"/>
                      <a:gd name="connsiteX14" fmla="*/ 814726 w 4454992"/>
                      <a:gd name="connsiteY14" fmla="*/ 108341 h 866730"/>
                      <a:gd name="connsiteX15" fmla="*/ 576376 w 4454992"/>
                      <a:gd name="connsiteY15" fmla="*/ 203681 h 866730"/>
                      <a:gd name="connsiteX16" fmla="*/ 398696 w 4454992"/>
                      <a:gd name="connsiteY16" fmla="*/ 333691 h 866730"/>
                      <a:gd name="connsiteX17" fmla="*/ 268687 w 4454992"/>
                      <a:gd name="connsiteY17" fmla="*/ 455033 h 866730"/>
                      <a:gd name="connsiteX18" fmla="*/ 0 w 4454992"/>
                      <a:gd name="connsiteY18" fmla="*/ 780057 h 866730"/>
                      <a:gd name="connsiteX19" fmla="*/ 515705 w 4454992"/>
                      <a:gd name="connsiteY19" fmla="*/ 866730 h 866730"/>
                      <a:gd name="connsiteX20" fmla="*/ 1204755 w 4454992"/>
                      <a:gd name="connsiteY20" fmla="*/ 437698 h 866730"/>
                      <a:gd name="connsiteX21" fmla="*/ 1794131 w 4454992"/>
                      <a:gd name="connsiteY21" fmla="*/ 554707 h 866730"/>
                      <a:gd name="connsiteX22" fmla="*/ 2474514 w 4454992"/>
                      <a:gd name="connsiteY22" fmla="*/ 442032 h 866730"/>
                      <a:gd name="connsiteX23" fmla="*/ 2747534 w 4454992"/>
                      <a:gd name="connsiteY23" fmla="*/ 221016 h 866730"/>
                      <a:gd name="connsiteX24" fmla="*/ 4407322 w 4454992"/>
                      <a:gd name="connsiteY24" fmla="*/ 797391 h 866730"/>
                      <a:gd name="connsiteX25" fmla="*/ 4454992 w 4454992"/>
                      <a:gd name="connsiteY25" fmla="*/ 788724 h 866730"/>
                      <a:gd name="connsiteX26" fmla="*/ 3536258 w 4454992"/>
                      <a:gd name="connsiteY26" fmla="*/ 377027 h 866730"/>
                      <a:gd name="connsiteX27" fmla="*/ 2964216 w 4454992"/>
                      <a:gd name="connsiteY27" fmla="*/ 208015 h 866730"/>
                      <a:gd name="connsiteX28" fmla="*/ 2964216 w 4454992"/>
                      <a:gd name="connsiteY28" fmla="*/ 208015 h 866730"/>
                      <a:gd name="connsiteX29" fmla="*/ 2959883 w 4454992"/>
                      <a:gd name="connsiteY29" fmla="*/ 212349 h 866730"/>
                      <a:gd name="connsiteX30" fmla="*/ 2959883 w 4454992"/>
                      <a:gd name="connsiteY30" fmla="*/ 212349 h 866730"/>
                      <a:gd name="connsiteX31" fmla="*/ 2760535 w 4454992"/>
                      <a:gd name="connsiteY31" fmla="*/ 177679 h 866730"/>
                      <a:gd name="connsiteX0" fmla="*/ 47670 w 4454992"/>
                      <a:gd name="connsiteY0" fmla="*/ 749721 h 866730"/>
                      <a:gd name="connsiteX1" fmla="*/ 255686 w 4454992"/>
                      <a:gd name="connsiteY1" fmla="*/ 585042 h 866730"/>
                      <a:gd name="connsiteX2" fmla="*/ 572042 w 4454992"/>
                      <a:gd name="connsiteY2" fmla="*/ 364026 h 866730"/>
                      <a:gd name="connsiteX3" fmla="*/ 719387 w 4454992"/>
                      <a:gd name="connsiteY3" fmla="*/ 537372 h 866730"/>
                      <a:gd name="connsiteX4" fmla="*/ 1174419 w 4454992"/>
                      <a:gd name="connsiteY4" fmla="*/ 372693 h 866730"/>
                      <a:gd name="connsiteX5" fmla="*/ 1456106 w 4454992"/>
                      <a:gd name="connsiteY5" fmla="*/ 91006 h 866730"/>
                      <a:gd name="connsiteX6" fmla="*/ 1893805 w 4454992"/>
                      <a:gd name="connsiteY6" fmla="*/ 73672 h 866730"/>
                      <a:gd name="connsiteX7" fmla="*/ 2405176 w 4454992"/>
                      <a:gd name="connsiteY7" fmla="*/ 117008 h 866730"/>
                      <a:gd name="connsiteX8" fmla="*/ 3042222 w 4454992"/>
                      <a:gd name="connsiteY8" fmla="*/ 225350 h 866730"/>
                      <a:gd name="connsiteX9" fmla="*/ 2678196 w 4454992"/>
                      <a:gd name="connsiteY9" fmla="*/ 108341 h 866730"/>
                      <a:gd name="connsiteX10" fmla="*/ 2019481 w 4454992"/>
                      <a:gd name="connsiteY10" fmla="*/ 21668 h 866730"/>
                      <a:gd name="connsiteX11" fmla="*/ 1586116 w 4454992"/>
                      <a:gd name="connsiteY11" fmla="*/ 0 h 866730"/>
                      <a:gd name="connsiteX12" fmla="*/ 1321763 w 4454992"/>
                      <a:gd name="connsiteY12" fmla="*/ 0 h 866730"/>
                      <a:gd name="connsiteX13" fmla="*/ 1035743 w 4454992"/>
                      <a:gd name="connsiteY13" fmla="*/ 39003 h 866730"/>
                      <a:gd name="connsiteX14" fmla="*/ 814726 w 4454992"/>
                      <a:gd name="connsiteY14" fmla="*/ 108341 h 866730"/>
                      <a:gd name="connsiteX15" fmla="*/ 576376 w 4454992"/>
                      <a:gd name="connsiteY15" fmla="*/ 203681 h 866730"/>
                      <a:gd name="connsiteX16" fmla="*/ 398696 w 4454992"/>
                      <a:gd name="connsiteY16" fmla="*/ 333691 h 866730"/>
                      <a:gd name="connsiteX17" fmla="*/ 268687 w 4454992"/>
                      <a:gd name="connsiteY17" fmla="*/ 455033 h 866730"/>
                      <a:gd name="connsiteX18" fmla="*/ 0 w 4454992"/>
                      <a:gd name="connsiteY18" fmla="*/ 780057 h 866730"/>
                      <a:gd name="connsiteX19" fmla="*/ 515705 w 4454992"/>
                      <a:gd name="connsiteY19" fmla="*/ 866730 h 866730"/>
                      <a:gd name="connsiteX20" fmla="*/ 1204755 w 4454992"/>
                      <a:gd name="connsiteY20" fmla="*/ 437698 h 866730"/>
                      <a:gd name="connsiteX21" fmla="*/ 1794131 w 4454992"/>
                      <a:gd name="connsiteY21" fmla="*/ 554707 h 866730"/>
                      <a:gd name="connsiteX22" fmla="*/ 2474514 w 4454992"/>
                      <a:gd name="connsiteY22" fmla="*/ 442032 h 866730"/>
                      <a:gd name="connsiteX23" fmla="*/ 2747534 w 4454992"/>
                      <a:gd name="connsiteY23" fmla="*/ 221016 h 866730"/>
                      <a:gd name="connsiteX24" fmla="*/ 4407322 w 4454992"/>
                      <a:gd name="connsiteY24" fmla="*/ 797391 h 866730"/>
                      <a:gd name="connsiteX25" fmla="*/ 4454992 w 4454992"/>
                      <a:gd name="connsiteY25" fmla="*/ 788724 h 866730"/>
                      <a:gd name="connsiteX26" fmla="*/ 3536258 w 4454992"/>
                      <a:gd name="connsiteY26" fmla="*/ 377027 h 866730"/>
                      <a:gd name="connsiteX27" fmla="*/ 2964216 w 4454992"/>
                      <a:gd name="connsiteY27" fmla="*/ 208015 h 866730"/>
                      <a:gd name="connsiteX28" fmla="*/ 2964216 w 4454992"/>
                      <a:gd name="connsiteY28" fmla="*/ 208015 h 866730"/>
                      <a:gd name="connsiteX29" fmla="*/ 2959883 w 4454992"/>
                      <a:gd name="connsiteY29" fmla="*/ 212349 h 866730"/>
                      <a:gd name="connsiteX30" fmla="*/ 2959883 w 4454992"/>
                      <a:gd name="connsiteY30" fmla="*/ 212349 h 866730"/>
                      <a:gd name="connsiteX31" fmla="*/ 2760535 w 4454992"/>
                      <a:gd name="connsiteY31" fmla="*/ 177679 h 866730"/>
                      <a:gd name="connsiteX0" fmla="*/ 47670 w 4454992"/>
                      <a:gd name="connsiteY0" fmla="*/ 749721 h 866730"/>
                      <a:gd name="connsiteX1" fmla="*/ 255686 w 4454992"/>
                      <a:gd name="connsiteY1" fmla="*/ 585042 h 866730"/>
                      <a:gd name="connsiteX2" fmla="*/ 364027 w 4454992"/>
                      <a:gd name="connsiteY2" fmla="*/ 762721 h 866730"/>
                      <a:gd name="connsiteX3" fmla="*/ 719387 w 4454992"/>
                      <a:gd name="connsiteY3" fmla="*/ 537372 h 866730"/>
                      <a:gd name="connsiteX4" fmla="*/ 1174419 w 4454992"/>
                      <a:gd name="connsiteY4" fmla="*/ 372693 h 866730"/>
                      <a:gd name="connsiteX5" fmla="*/ 1456106 w 4454992"/>
                      <a:gd name="connsiteY5" fmla="*/ 91006 h 866730"/>
                      <a:gd name="connsiteX6" fmla="*/ 1893805 w 4454992"/>
                      <a:gd name="connsiteY6" fmla="*/ 73672 h 866730"/>
                      <a:gd name="connsiteX7" fmla="*/ 2405176 w 4454992"/>
                      <a:gd name="connsiteY7" fmla="*/ 117008 h 866730"/>
                      <a:gd name="connsiteX8" fmla="*/ 3042222 w 4454992"/>
                      <a:gd name="connsiteY8" fmla="*/ 225350 h 866730"/>
                      <a:gd name="connsiteX9" fmla="*/ 2678196 w 4454992"/>
                      <a:gd name="connsiteY9" fmla="*/ 108341 h 866730"/>
                      <a:gd name="connsiteX10" fmla="*/ 2019481 w 4454992"/>
                      <a:gd name="connsiteY10" fmla="*/ 21668 h 866730"/>
                      <a:gd name="connsiteX11" fmla="*/ 1586116 w 4454992"/>
                      <a:gd name="connsiteY11" fmla="*/ 0 h 866730"/>
                      <a:gd name="connsiteX12" fmla="*/ 1321763 w 4454992"/>
                      <a:gd name="connsiteY12" fmla="*/ 0 h 866730"/>
                      <a:gd name="connsiteX13" fmla="*/ 1035743 w 4454992"/>
                      <a:gd name="connsiteY13" fmla="*/ 39003 h 866730"/>
                      <a:gd name="connsiteX14" fmla="*/ 814726 w 4454992"/>
                      <a:gd name="connsiteY14" fmla="*/ 108341 h 866730"/>
                      <a:gd name="connsiteX15" fmla="*/ 576376 w 4454992"/>
                      <a:gd name="connsiteY15" fmla="*/ 203681 h 866730"/>
                      <a:gd name="connsiteX16" fmla="*/ 398696 w 4454992"/>
                      <a:gd name="connsiteY16" fmla="*/ 333691 h 866730"/>
                      <a:gd name="connsiteX17" fmla="*/ 268687 w 4454992"/>
                      <a:gd name="connsiteY17" fmla="*/ 455033 h 866730"/>
                      <a:gd name="connsiteX18" fmla="*/ 0 w 4454992"/>
                      <a:gd name="connsiteY18" fmla="*/ 780057 h 866730"/>
                      <a:gd name="connsiteX19" fmla="*/ 515705 w 4454992"/>
                      <a:gd name="connsiteY19" fmla="*/ 866730 h 866730"/>
                      <a:gd name="connsiteX20" fmla="*/ 1204755 w 4454992"/>
                      <a:gd name="connsiteY20" fmla="*/ 437698 h 866730"/>
                      <a:gd name="connsiteX21" fmla="*/ 1794131 w 4454992"/>
                      <a:gd name="connsiteY21" fmla="*/ 554707 h 866730"/>
                      <a:gd name="connsiteX22" fmla="*/ 2474514 w 4454992"/>
                      <a:gd name="connsiteY22" fmla="*/ 442032 h 866730"/>
                      <a:gd name="connsiteX23" fmla="*/ 2747534 w 4454992"/>
                      <a:gd name="connsiteY23" fmla="*/ 221016 h 866730"/>
                      <a:gd name="connsiteX24" fmla="*/ 4407322 w 4454992"/>
                      <a:gd name="connsiteY24" fmla="*/ 797391 h 866730"/>
                      <a:gd name="connsiteX25" fmla="*/ 4454992 w 4454992"/>
                      <a:gd name="connsiteY25" fmla="*/ 788724 h 866730"/>
                      <a:gd name="connsiteX26" fmla="*/ 3536258 w 4454992"/>
                      <a:gd name="connsiteY26" fmla="*/ 377027 h 866730"/>
                      <a:gd name="connsiteX27" fmla="*/ 2964216 w 4454992"/>
                      <a:gd name="connsiteY27" fmla="*/ 208015 h 866730"/>
                      <a:gd name="connsiteX28" fmla="*/ 2964216 w 4454992"/>
                      <a:gd name="connsiteY28" fmla="*/ 208015 h 866730"/>
                      <a:gd name="connsiteX29" fmla="*/ 2959883 w 4454992"/>
                      <a:gd name="connsiteY29" fmla="*/ 212349 h 866730"/>
                      <a:gd name="connsiteX30" fmla="*/ 2959883 w 4454992"/>
                      <a:gd name="connsiteY30" fmla="*/ 212349 h 866730"/>
                      <a:gd name="connsiteX31" fmla="*/ 2760535 w 4454992"/>
                      <a:gd name="connsiteY31" fmla="*/ 177679 h 866730"/>
                      <a:gd name="connsiteX0" fmla="*/ 47670 w 4454992"/>
                      <a:gd name="connsiteY0" fmla="*/ 749721 h 866730"/>
                      <a:gd name="connsiteX1" fmla="*/ 255686 w 4454992"/>
                      <a:gd name="connsiteY1" fmla="*/ 585042 h 866730"/>
                      <a:gd name="connsiteX2" fmla="*/ 485369 w 4454992"/>
                      <a:gd name="connsiteY2" fmla="*/ 840727 h 866730"/>
                      <a:gd name="connsiteX3" fmla="*/ 719387 w 4454992"/>
                      <a:gd name="connsiteY3" fmla="*/ 537372 h 866730"/>
                      <a:gd name="connsiteX4" fmla="*/ 1174419 w 4454992"/>
                      <a:gd name="connsiteY4" fmla="*/ 372693 h 866730"/>
                      <a:gd name="connsiteX5" fmla="*/ 1456106 w 4454992"/>
                      <a:gd name="connsiteY5" fmla="*/ 91006 h 866730"/>
                      <a:gd name="connsiteX6" fmla="*/ 1893805 w 4454992"/>
                      <a:gd name="connsiteY6" fmla="*/ 73672 h 866730"/>
                      <a:gd name="connsiteX7" fmla="*/ 2405176 w 4454992"/>
                      <a:gd name="connsiteY7" fmla="*/ 117008 h 866730"/>
                      <a:gd name="connsiteX8" fmla="*/ 3042222 w 4454992"/>
                      <a:gd name="connsiteY8" fmla="*/ 225350 h 866730"/>
                      <a:gd name="connsiteX9" fmla="*/ 2678196 w 4454992"/>
                      <a:gd name="connsiteY9" fmla="*/ 108341 h 866730"/>
                      <a:gd name="connsiteX10" fmla="*/ 2019481 w 4454992"/>
                      <a:gd name="connsiteY10" fmla="*/ 21668 h 866730"/>
                      <a:gd name="connsiteX11" fmla="*/ 1586116 w 4454992"/>
                      <a:gd name="connsiteY11" fmla="*/ 0 h 866730"/>
                      <a:gd name="connsiteX12" fmla="*/ 1321763 w 4454992"/>
                      <a:gd name="connsiteY12" fmla="*/ 0 h 866730"/>
                      <a:gd name="connsiteX13" fmla="*/ 1035743 w 4454992"/>
                      <a:gd name="connsiteY13" fmla="*/ 39003 h 866730"/>
                      <a:gd name="connsiteX14" fmla="*/ 814726 w 4454992"/>
                      <a:gd name="connsiteY14" fmla="*/ 108341 h 866730"/>
                      <a:gd name="connsiteX15" fmla="*/ 576376 w 4454992"/>
                      <a:gd name="connsiteY15" fmla="*/ 203681 h 866730"/>
                      <a:gd name="connsiteX16" fmla="*/ 398696 w 4454992"/>
                      <a:gd name="connsiteY16" fmla="*/ 333691 h 866730"/>
                      <a:gd name="connsiteX17" fmla="*/ 268687 w 4454992"/>
                      <a:gd name="connsiteY17" fmla="*/ 455033 h 866730"/>
                      <a:gd name="connsiteX18" fmla="*/ 0 w 4454992"/>
                      <a:gd name="connsiteY18" fmla="*/ 780057 h 866730"/>
                      <a:gd name="connsiteX19" fmla="*/ 515705 w 4454992"/>
                      <a:gd name="connsiteY19" fmla="*/ 866730 h 866730"/>
                      <a:gd name="connsiteX20" fmla="*/ 1204755 w 4454992"/>
                      <a:gd name="connsiteY20" fmla="*/ 437698 h 866730"/>
                      <a:gd name="connsiteX21" fmla="*/ 1794131 w 4454992"/>
                      <a:gd name="connsiteY21" fmla="*/ 554707 h 866730"/>
                      <a:gd name="connsiteX22" fmla="*/ 2474514 w 4454992"/>
                      <a:gd name="connsiteY22" fmla="*/ 442032 h 866730"/>
                      <a:gd name="connsiteX23" fmla="*/ 2747534 w 4454992"/>
                      <a:gd name="connsiteY23" fmla="*/ 221016 h 866730"/>
                      <a:gd name="connsiteX24" fmla="*/ 4407322 w 4454992"/>
                      <a:gd name="connsiteY24" fmla="*/ 797391 h 866730"/>
                      <a:gd name="connsiteX25" fmla="*/ 4454992 w 4454992"/>
                      <a:gd name="connsiteY25" fmla="*/ 788724 h 866730"/>
                      <a:gd name="connsiteX26" fmla="*/ 3536258 w 4454992"/>
                      <a:gd name="connsiteY26" fmla="*/ 377027 h 866730"/>
                      <a:gd name="connsiteX27" fmla="*/ 2964216 w 4454992"/>
                      <a:gd name="connsiteY27" fmla="*/ 208015 h 866730"/>
                      <a:gd name="connsiteX28" fmla="*/ 2964216 w 4454992"/>
                      <a:gd name="connsiteY28" fmla="*/ 208015 h 866730"/>
                      <a:gd name="connsiteX29" fmla="*/ 2959883 w 4454992"/>
                      <a:gd name="connsiteY29" fmla="*/ 212349 h 866730"/>
                      <a:gd name="connsiteX30" fmla="*/ 2959883 w 4454992"/>
                      <a:gd name="connsiteY30" fmla="*/ 212349 h 866730"/>
                      <a:gd name="connsiteX31" fmla="*/ 2760535 w 4454992"/>
                      <a:gd name="connsiteY31" fmla="*/ 177679 h 866730"/>
                      <a:gd name="connsiteX0" fmla="*/ 47670 w 4454992"/>
                      <a:gd name="connsiteY0" fmla="*/ 749721 h 866730"/>
                      <a:gd name="connsiteX1" fmla="*/ 216683 w 4454992"/>
                      <a:gd name="connsiteY1" fmla="*/ 775723 h 866730"/>
                      <a:gd name="connsiteX2" fmla="*/ 485369 w 4454992"/>
                      <a:gd name="connsiteY2" fmla="*/ 840727 h 866730"/>
                      <a:gd name="connsiteX3" fmla="*/ 719387 w 4454992"/>
                      <a:gd name="connsiteY3" fmla="*/ 537372 h 866730"/>
                      <a:gd name="connsiteX4" fmla="*/ 1174419 w 4454992"/>
                      <a:gd name="connsiteY4" fmla="*/ 372693 h 866730"/>
                      <a:gd name="connsiteX5" fmla="*/ 1456106 w 4454992"/>
                      <a:gd name="connsiteY5" fmla="*/ 91006 h 866730"/>
                      <a:gd name="connsiteX6" fmla="*/ 1893805 w 4454992"/>
                      <a:gd name="connsiteY6" fmla="*/ 73672 h 866730"/>
                      <a:gd name="connsiteX7" fmla="*/ 2405176 w 4454992"/>
                      <a:gd name="connsiteY7" fmla="*/ 117008 h 866730"/>
                      <a:gd name="connsiteX8" fmla="*/ 3042222 w 4454992"/>
                      <a:gd name="connsiteY8" fmla="*/ 225350 h 866730"/>
                      <a:gd name="connsiteX9" fmla="*/ 2678196 w 4454992"/>
                      <a:gd name="connsiteY9" fmla="*/ 108341 h 866730"/>
                      <a:gd name="connsiteX10" fmla="*/ 2019481 w 4454992"/>
                      <a:gd name="connsiteY10" fmla="*/ 21668 h 866730"/>
                      <a:gd name="connsiteX11" fmla="*/ 1586116 w 4454992"/>
                      <a:gd name="connsiteY11" fmla="*/ 0 h 866730"/>
                      <a:gd name="connsiteX12" fmla="*/ 1321763 w 4454992"/>
                      <a:gd name="connsiteY12" fmla="*/ 0 h 866730"/>
                      <a:gd name="connsiteX13" fmla="*/ 1035743 w 4454992"/>
                      <a:gd name="connsiteY13" fmla="*/ 39003 h 866730"/>
                      <a:gd name="connsiteX14" fmla="*/ 814726 w 4454992"/>
                      <a:gd name="connsiteY14" fmla="*/ 108341 h 866730"/>
                      <a:gd name="connsiteX15" fmla="*/ 576376 w 4454992"/>
                      <a:gd name="connsiteY15" fmla="*/ 203681 h 866730"/>
                      <a:gd name="connsiteX16" fmla="*/ 398696 w 4454992"/>
                      <a:gd name="connsiteY16" fmla="*/ 333691 h 866730"/>
                      <a:gd name="connsiteX17" fmla="*/ 268687 w 4454992"/>
                      <a:gd name="connsiteY17" fmla="*/ 455033 h 866730"/>
                      <a:gd name="connsiteX18" fmla="*/ 0 w 4454992"/>
                      <a:gd name="connsiteY18" fmla="*/ 780057 h 866730"/>
                      <a:gd name="connsiteX19" fmla="*/ 515705 w 4454992"/>
                      <a:gd name="connsiteY19" fmla="*/ 866730 h 866730"/>
                      <a:gd name="connsiteX20" fmla="*/ 1204755 w 4454992"/>
                      <a:gd name="connsiteY20" fmla="*/ 437698 h 866730"/>
                      <a:gd name="connsiteX21" fmla="*/ 1794131 w 4454992"/>
                      <a:gd name="connsiteY21" fmla="*/ 554707 h 866730"/>
                      <a:gd name="connsiteX22" fmla="*/ 2474514 w 4454992"/>
                      <a:gd name="connsiteY22" fmla="*/ 442032 h 866730"/>
                      <a:gd name="connsiteX23" fmla="*/ 2747534 w 4454992"/>
                      <a:gd name="connsiteY23" fmla="*/ 221016 h 866730"/>
                      <a:gd name="connsiteX24" fmla="*/ 4407322 w 4454992"/>
                      <a:gd name="connsiteY24" fmla="*/ 797391 h 866730"/>
                      <a:gd name="connsiteX25" fmla="*/ 4454992 w 4454992"/>
                      <a:gd name="connsiteY25" fmla="*/ 788724 h 866730"/>
                      <a:gd name="connsiteX26" fmla="*/ 3536258 w 4454992"/>
                      <a:gd name="connsiteY26" fmla="*/ 377027 h 866730"/>
                      <a:gd name="connsiteX27" fmla="*/ 2964216 w 4454992"/>
                      <a:gd name="connsiteY27" fmla="*/ 208015 h 866730"/>
                      <a:gd name="connsiteX28" fmla="*/ 2964216 w 4454992"/>
                      <a:gd name="connsiteY28" fmla="*/ 208015 h 866730"/>
                      <a:gd name="connsiteX29" fmla="*/ 2959883 w 4454992"/>
                      <a:gd name="connsiteY29" fmla="*/ 212349 h 866730"/>
                      <a:gd name="connsiteX30" fmla="*/ 2959883 w 4454992"/>
                      <a:gd name="connsiteY30" fmla="*/ 212349 h 866730"/>
                      <a:gd name="connsiteX31" fmla="*/ 2760535 w 4454992"/>
                      <a:gd name="connsiteY31" fmla="*/ 177679 h 866730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456106 w 4454992"/>
                      <a:gd name="connsiteY5" fmla="*/ 91006 h 840727"/>
                      <a:gd name="connsiteX6" fmla="*/ 1893805 w 4454992"/>
                      <a:gd name="connsiteY6" fmla="*/ 73672 h 840727"/>
                      <a:gd name="connsiteX7" fmla="*/ 2405176 w 4454992"/>
                      <a:gd name="connsiteY7" fmla="*/ 117008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94131 w 4454992"/>
                      <a:gd name="connsiteY21" fmla="*/ 55470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456106 w 4454992"/>
                      <a:gd name="connsiteY5" fmla="*/ 91006 h 840727"/>
                      <a:gd name="connsiteX6" fmla="*/ 1893805 w 4454992"/>
                      <a:gd name="connsiteY6" fmla="*/ 73672 h 840727"/>
                      <a:gd name="connsiteX7" fmla="*/ 2405176 w 4454992"/>
                      <a:gd name="connsiteY7" fmla="*/ 117008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89798 w 4454992"/>
                      <a:gd name="connsiteY21" fmla="*/ 32935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456106 w 4454992"/>
                      <a:gd name="connsiteY5" fmla="*/ 91006 h 840727"/>
                      <a:gd name="connsiteX6" fmla="*/ 1893805 w 4454992"/>
                      <a:gd name="connsiteY6" fmla="*/ 73672 h 840727"/>
                      <a:gd name="connsiteX7" fmla="*/ 2405176 w 4454992"/>
                      <a:gd name="connsiteY7" fmla="*/ 117008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941475 w 4454992"/>
                      <a:gd name="connsiteY5" fmla="*/ 420363 h 840727"/>
                      <a:gd name="connsiteX6" fmla="*/ 1893805 w 4454992"/>
                      <a:gd name="connsiteY6" fmla="*/ 73672 h 840727"/>
                      <a:gd name="connsiteX7" fmla="*/ 2405176 w 4454992"/>
                      <a:gd name="connsiteY7" fmla="*/ 117008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1893805 w 4454992"/>
                      <a:gd name="connsiteY6" fmla="*/ 73672 h 840727"/>
                      <a:gd name="connsiteX7" fmla="*/ 2405176 w 4454992"/>
                      <a:gd name="connsiteY7" fmla="*/ 117008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405176 w 4454992"/>
                      <a:gd name="connsiteY7" fmla="*/ 117008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2959883 w 4454992"/>
                      <a:gd name="connsiteY30" fmla="*/ 212349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3000411 w 4454992"/>
                      <a:gd name="connsiteY30" fmla="*/ 278206 h 840727"/>
                      <a:gd name="connsiteX31" fmla="*/ 2760535 w 4454992"/>
                      <a:gd name="connsiteY31" fmla="*/ 17767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2959883 w 4454992"/>
                      <a:gd name="connsiteY29" fmla="*/ 212349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2964216 w 4454992"/>
                      <a:gd name="connsiteY28" fmla="*/ 208015 h 840727"/>
                      <a:gd name="connsiteX29" fmla="*/ 3223311 w 4454992"/>
                      <a:gd name="connsiteY29" fmla="*/ 283272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964216 w 4454992"/>
                      <a:gd name="connsiteY27" fmla="*/ 208015 h 840727"/>
                      <a:gd name="connsiteX28" fmla="*/ 3019941 w 4454992"/>
                      <a:gd name="connsiteY28" fmla="*/ 164954 h 840727"/>
                      <a:gd name="connsiteX29" fmla="*/ 3223311 w 4454992"/>
                      <a:gd name="connsiteY29" fmla="*/ 283272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883161 w 4454992"/>
                      <a:gd name="connsiteY27" fmla="*/ 134559 h 840727"/>
                      <a:gd name="connsiteX28" fmla="*/ 3019941 w 4454992"/>
                      <a:gd name="connsiteY28" fmla="*/ 164954 h 840727"/>
                      <a:gd name="connsiteX29" fmla="*/ 3223311 w 4454992"/>
                      <a:gd name="connsiteY29" fmla="*/ 283272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883161 w 4454992"/>
                      <a:gd name="connsiteY27" fmla="*/ 134559 h 840727"/>
                      <a:gd name="connsiteX28" fmla="*/ 3019941 w 4454992"/>
                      <a:gd name="connsiteY28" fmla="*/ 164954 h 840727"/>
                      <a:gd name="connsiteX29" fmla="*/ 3223311 w 4454992"/>
                      <a:gd name="connsiteY29" fmla="*/ 283272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42222 w 4454992"/>
                      <a:gd name="connsiteY8" fmla="*/ 22535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883161 w 4454992"/>
                      <a:gd name="connsiteY27" fmla="*/ 134559 h 840727"/>
                      <a:gd name="connsiteX28" fmla="*/ 3019941 w 4454992"/>
                      <a:gd name="connsiteY28" fmla="*/ 164954 h 840727"/>
                      <a:gd name="connsiteX29" fmla="*/ 2688856 w 4454992"/>
                      <a:gd name="connsiteY29" fmla="*/ 113563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3097947 w 4454992"/>
                      <a:gd name="connsiteY8" fmla="*/ 187356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883161 w 4454992"/>
                      <a:gd name="connsiteY27" fmla="*/ 134559 h 840727"/>
                      <a:gd name="connsiteX28" fmla="*/ 3019941 w 4454992"/>
                      <a:gd name="connsiteY28" fmla="*/ 164954 h 840727"/>
                      <a:gd name="connsiteX29" fmla="*/ 2688856 w 4454992"/>
                      <a:gd name="connsiteY29" fmla="*/ 113563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4098468 w 4454992"/>
                      <a:gd name="connsiteY8" fmla="*/ 54957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2883161 w 4454992"/>
                      <a:gd name="connsiteY27" fmla="*/ 134559 h 840727"/>
                      <a:gd name="connsiteX28" fmla="*/ 3019941 w 4454992"/>
                      <a:gd name="connsiteY28" fmla="*/ 164954 h 840727"/>
                      <a:gd name="connsiteX29" fmla="*/ 2688856 w 4454992"/>
                      <a:gd name="connsiteY29" fmla="*/ 113563 h 840727"/>
                      <a:gd name="connsiteX30" fmla="*/ 3000411 w 4454992"/>
                      <a:gd name="connsiteY30" fmla="*/ 278206 h 840727"/>
                      <a:gd name="connsiteX31" fmla="*/ 2732672 w 4454992"/>
                      <a:gd name="connsiteY31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4098468 w 4454992"/>
                      <a:gd name="connsiteY8" fmla="*/ 54957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536258 w 4454992"/>
                      <a:gd name="connsiteY26" fmla="*/ 377027 h 840727"/>
                      <a:gd name="connsiteX27" fmla="*/ 3563532 w 4454992"/>
                      <a:gd name="connsiteY27" fmla="*/ 334652 h 840727"/>
                      <a:gd name="connsiteX28" fmla="*/ 2883161 w 4454992"/>
                      <a:gd name="connsiteY28" fmla="*/ 134559 h 840727"/>
                      <a:gd name="connsiteX29" fmla="*/ 3019941 w 4454992"/>
                      <a:gd name="connsiteY29" fmla="*/ 164954 h 840727"/>
                      <a:gd name="connsiteX30" fmla="*/ 2688856 w 4454992"/>
                      <a:gd name="connsiteY30" fmla="*/ 113563 h 840727"/>
                      <a:gd name="connsiteX31" fmla="*/ 3000411 w 4454992"/>
                      <a:gd name="connsiteY31" fmla="*/ 278206 h 840727"/>
                      <a:gd name="connsiteX32" fmla="*/ 2732672 w 4454992"/>
                      <a:gd name="connsiteY32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4098468 w 4454992"/>
                      <a:gd name="connsiteY8" fmla="*/ 54957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794620 w 4454992"/>
                      <a:gd name="connsiteY26" fmla="*/ 412489 h 840727"/>
                      <a:gd name="connsiteX27" fmla="*/ 3563532 w 4454992"/>
                      <a:gd name="connsiteY27" fmla="*/ 334652 h 840727"/>
                      <a:gd name="connsiteX28" fmla="*/ 2883161 w 4454992"/>
                      <a:gd name="connsiteY28" fmla="*/ 134559 h 840727"/>
                      <a:gd name="connsiteX29" fmla="*/ 3019941 w 4454992"/>
                      <a:gd name="connsiteY29" fmla="*/ 164954 h 840727"/>
                      <a:gd name="connsiteX30" fmla="*/ 2688856 w 4454992"/>
                      <a:gd name="connsiteY30" fmla="*/ 113563 h 840727"/>
                      <a:gd name="connsiteX31" fmla="*/ 3000411 w 4454992"/>
                      <a:gd name="connsiteY31" fmla="*/ 278206 h 840727"/>
                      <a:gd name="connsiteX32" fmla="*/ 2732672 w 4454992"/>
                      <a:gd name="connsiteY32" fmla="*/ 203009 h 840727"/>
                      <a:gd name="connsiteX0" fmla="*/ 47670 w 4454992"/>
                      <a:gd name="connsiteY0" fmla="*/ 749721 h 840727"/>
                      <a:gd name="connsiteX1" fmla="*/ 216683 w 4454992"/>
                      <a:gd name="connsiteY1" fmla="*/ 775723 h 840727"/>
                      <a:gd name="connsiteX2" fmla="*/ 485369 w 4454992"/>
                      <a:gd name="connsiteY2" fmla="*/ 840727 h 840727"/>
                      <a:gd name="connsiteX3" fmla="*/ 719387 w 4454992"/>
                      <a:gd name="connsiteY3" fmla="*/ 537372 h 840727"/>
                      <a:gd name="connsiteX4" fmla="*/ 1174419 w 4454992"/>
                      <a:gd name="connsiteY4" fmla="*/ 372693 h 840727"/>
                      <a:gd name="connsiteX5" fmla="*/ 1815799 w 4454992"/>
                      <a:gd name="connsiteY5" fmla="*/ 481034 h 840727"/>
                      <a:gd name="connsiteX6" fmla="*/ 2321876 w 4454992"/>
                      <a:gd name="connsiteY6" fmla="*/ 397891 h 840727"/>
                      <a:gd name="connsiteX7" fmla="*/ 2734461 w 4454992"/>
                      <a:gd name="connsiteY7" fmla="*/ 205662 h 840727"/>
                      <a:gd name="connsiteX8" fmla="*/ 4098468 w 4454992"/>
                      <a:gd name="connsiteY8" fmla="*/ 549570 h 840727"/>
                      <a:gd name="connsiteX9" fmla="*/ 2678196 w 4454992"/>
                      <a:gd name="connsiteY9" fmla="*/ 108341 h 840727"/>
                      <a:gd name="connsiteX10" fmla="*/ 2019481 w 4454992"/>
                      <a:gd name="connsiteY10" fmla="*/ 21668 h 840727"/>
                      <a:gd name="connsiteX11" fmla="*/ 1586116 w 4454992"/>
                      <a:gd name="connsiteY11" fmla="*/ 0 h 840727"/>
                      <a:gd name="connsiteX12" fmla="*/ 1321763 w 4454992"/>
                      <a:gd name="connsiteY12" fmla="*/ 0 h 840727"/>
                      <a:gd name="connsiteX13" fmla="*/ 1035743 w 4454992"/>
                      <a:gd name="connsiteY13" fmla="*/ 39003 h 840727"/>
                      <a:gd name="connsiteX14" fmla="*/ 814726 w 4454992"/>
                      <a:gd name="connsiteY14" fmla="*/ 108341 h 840727"/>
                      <a:gd name="connsiteX15" fmla="*/ 576376 w 4454992"/>
                      <a:gd name="connsiteY15" fmla="*/ 203681 h 840727"/>
                      <a:gd name="connsiteX16" fmla="*/ 398696 w 4454992"/>
                      <a:gd name="connsiteY16" fmla="*/ 333691 h 840727"/>
                      <a:gd name="connsiteX17" fmla="*/ 268687 w 4454992"/>
                      <a:gd name="connsiteY17" fmla="*/ 455033 h 840727"/>
                      <a:gd name="connsiteX18" fmla="*/ 0 w 4454992"/>
                      <a:gd name="connsiteY18" fmla="*/ 780057 h 840727"/>
                      <a:gd name="connsiteX19" fmla="*/ 394362 w 4454992"/>
                      <a:gd name="connsiteY19" fmla="*/ 663049 h 840727"/>
                      <a:gd name="connsiteX20" fmla="*/ 1204755 w 4454992"/>
                      <a:gd name="connsiteY20" fmla="*/ 437698 h 840727"/>
                      <a:gd name="connsiteX21" fmla="*/ 1763796 w 4454992"/>
                      <a:gd name="connsiteY21" fmla="*/ 602377 h 840727"/>
                      <a:gd name="connsiteX22" fmla="*/ 2474514 w 4454992"/>
                      <a:gd name="connsiteY22" fmla="*/ 442032 h 840727"/>
                      <a:gd name="connsiteX23" fmla="*/ 2747534 w 4454992"/>
                      <a:gd name="connsiteY23" fmla="*/ 221016 h 840727"/>
                      <a:gd name="connsiteX24" fmla="*/ 4407322 w 4454992"/>
                      <a:gd name="connsiteY24" fmla="*/ 797391 h 840727"/>
                      <a:gd name="connsiteX25" fmla="*/ 4454992 w 4454992"/>
                      <a:gd name="connsiteY25" fmla="*/ 788724 h 840727"/>
                      <a:gd name="connsiteX26" fmla="*/ 3969395 w 4454992"/>
                      <a:gd name="connsiteY26" fmla="*/ 491011 h 840727"/>
                      <a:gd name="connsiteX27" fmla="*/ 3563532 w 4454992"/>
                      <a:gd name="connsiteY27" fmla="*/ 334652 h 840727"/>
                      <a:gd name="connsiteX28" fmla="*/ 2883161 w 4454992"/>
                      <a:gd name="connsiteY28" fmla="*/ 134559 h 840727"/>
                      <a:gd name="connsiteX29" fmla="*/ 3019941 w 4454992"/>
                      <a:gd name="connsiteY29" fmla="*/ 164954 h 840727"/>
                      <a:gd name="connsiteX30" fmla="*/ 2688856 w 4454992"/>
                      <a:gd name="connsiteY30" fmla="*/ 113563 h 840727"/>
                      <a:gd name="connsiteX31" fmla="*/ 3000411 w 4454992"/>
                      <a:gd name="connsiteY31" fmla="*/ 278206 h 840727"/>
                      <a:gd name="connsiteX32" fmla="*/ 2732672 w 4454992"/>
                      <a:gd name="connsiteY32" fmla="*/ 203009 h 840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4454992" h="840727">
                        <a:moveTo>
                          <a:pt x="47670" y="749721"/>
                        </a:moveTo>
                        <a:lnTo>
                          <a:pt x="216683" y="775723"/>
                        </a:lnTo>
                        <a:lnTo>
                          <a:pt x="485369" y="840727"/>
                        </a:lnTo>
                        <a:lnTo>
                          <a:pt x="719387" y="537372"/>
                        </a:lnTo>
                        <a:lnTo>
                          <a:pt x="1174419" y="372693"/>
                        </a:lnTo>
                        <a:lnTo>
                          <a:pt x="1815799" y="481034"/>
                        </a:lnTo>
                        <a:lnTo>
                          <a:pt x="2321876" y="397891"/>
                        </a:lnTo>
                        <a:lnTo>
                          <a:pt x="2734461" y="205662"/>
                        </a:lnTo>
                        <a:lnTo>
                          <a:pt x="4098468" y="549570"/>
                        </a:lnTo>
                        <a:lnTo>
                          <a:pt x="2678196" y="108341"/>
                        </a:lnTo>
                        <a:lnTo>
                          <a:pt x="2019481" y="21668"/>
                        </a:lnTo>
                        <a:lnTo>
                          <a:pt x="1586116" y="0"/>
                        </a:lnTo>
                        <a:lnTo>
                          <a:pt x="1321763" y="0"/>
                        </a:lnTo>
                        <a:lnTo>
                          <a:pt x="1035743" y="39003"/>
                        </a:lnTo>
                        <a:lnTo>
                          <a:pt x="814726" y="108341"/>
                        </a:lnTo>
                        <a:lnTo>
                          <a:pt x="576376" y="203681"/>
                        </a:lnTo>
                        <a:lnTo>
                          <a:pt x="398696" y="333691"/>
                        </a:lnTo>
                        <a:lnTo>
                          <a:pt x="268687" y="455033"/>
                        </a:lnTo>
                        <a:lnTo>
                          <a:pt x="0" y="780057"/>
                        </a:lnTo>
                        <a:lnTo>
                          <a:pt x="394362" y="663049"/>
                        </a:lnTo>
                        <a:lnTo>
                          <a:pt x="1204755" y="437698"/>
                        </a:lnTo>
                        <a:lnTo>
                          <a:pt x="1763796" y="602377"/>
                        </a:lnTo>
                        <a:lnTo>
                          <a:pt x="2474514" y="442032"/>
                        </a:lnTo>
                        <a:lnTo>
                          <a:pt x="2747534" y="221016"/>
                        </a:lnTo>
                        <a:lnTo>
                          <a:pt x="4407322" y="797391"/>
                        </a:lnTo>
                        <a:lnTo>
                          <a:pt x="4454992" y="788724"/>
                        </a:lnTo>
                        <a:lnTo>
                          <a:pt x="3969395" y="491011"/>
                        </a:lnTo>
                        <a:cubicBezTo>
                          <a:pt x="3813219" y="421243"/>
                          <a:pt x="3672381" y="375063"/>
                          <a:pt x="3563532" y="334652"/>
                        </a:cubicBezTo>
                        <a:cubicBezTo>
                          <a:pt x="3454683" y="294241"/>
                          <a:pt x="2973759" y="162842"/>
                          <a:pt x="2883161" y="134559"/>
                        </a:cubicBezTo>
                        <a:cubicBezTo>
                          <a:pt x="2792563" y="106276"/>
                          <a:pt x="3052325" y="168453"/>
                          <a:pt x="3019941" y="164954"/>
                        </a:cubicBezTo>
                        <a:cubicBezTo>
                          <a:pt x="2987557" y="161455"/>
                          <a:pt x="2692111" y="94688"/>
                          <a:pt x="2688856" y="113563"/>
                        </a:cubicBezTo>
                        <a:cubicBezTo>
                          <a:pt x="2685601" y="132438"/>
                          <a:pt x="2993108" y="263298"/>
                          <a:pt x="3000411" y="278206"/>
                        </a:cubicBezTo>
                        <a:cubicBezTo>
                          <a:pt x="3007714" y="293114"/>
                          <a:pt x="2821918" y="228075"/>
                          <a:pt x="2732672" y="203009"/>
                        </a:cubicBezTo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1" name="Freeform 20"/>
                  <p:cNvSpPr/>
                  <p:nvPr/>
                </p:nvSpPr>
                <p:spPr>
                  <a:xfrm>
                    <a:off x="4848449" y="4877523"/>
                    <a:ext cx="3076369" cy="649321"/>
                  </a:xfrm>
                  <a:custGeom>
                    <a:avLst/>
                    <a:gdLst>
                      <a:gd name="connsiteX0" fmla="*/ 1313096 w 1313096"/>
                      <a:gd name="connsiteY0" fmla="*/ 303356 h 429031"/>
                      <a:gd name="connsiteX1" fmla="*/ 1148417 w 1313096"/>
                      <a:gd name="connsiteY1" fmla="*/ 0 h 429031"/>
                      <a:gd name="connsiteX2" fmla="*/ 0 w 1313096"/>
                      <a:gd name="connsiteY2" fmla="*/ 121342 h 429031"/>
                      <a:gd name="connsiteX3" fmla="*/ 4334 w 1313096"/>
                      <a:gd name="connsiteY3" fmla="*/ 377028 h 429031"/>
                      <a:gd name="connsiteX4" fmla="*/ 840728 w 1313096"/>
                      <a:gd name="connsiteY4" fmla="*/ 429031 h 429031"/>
                      <a:gd name="connsiteX5" fmla="*/ 1313096 w 1313096"/>
                      <a:gd name="connsiteY5" fmla="*/ 303356 h 429031"/>
                      <a:gd name="connsiteX0" fmla="*/ 3076039 w 3076039"/>
                      <a:gd name="connsiteY0" fmla="*/ 650372 h 650372"/>
                      <a:gd name="connsiteX1" fmla="*/ 1148417 w 3076039"/>
                      <a:gd name="connsiteY1" fmla="*/ 0 h 650372"/>
                      <a:gd name="connsiteX2" fmla="*/ 0 w 3076039"/>
                      <a:gd name="connsiteY2" fmla="*/ 121342 h 650372"/>
                      <a:gd name="connsiteX3" fmla="*/ 4334 w 3076039"/>
                      <a:gd name="connsiteY3" fmla="*/ 377028 h 650372"/>
                      <a:gd name="connsiteX4" fmla="*/ 840728 w 3076039"/>
                      <a:gd name="connsiteY4" fmla="*/ 429031 h 650372"/>
                      <a:gd name="connsiteX5" fmla="*/ 3076039 w 3076039"/>
                      <a:gd name="connsiteY5" fmla="*/ 650372 h 650372"/>
                      <a:gd name="connsiteX0" fmla="*/ 3076039 w 3076039"/>
                      <a:gd name="connsiteY0" fmla="*/ 650372 h 650372"/>
                      <a:gd name="connsiteX1" fmla="*/ 2016684 w 3076039"/>
                      <a:gd name="connsiteY1" fmla="*/ 152661 h 650372"/>
                      <a:gd name="connsiteX2" fmla="*/ 1148417 w 3076039"/>
                      <a:gd name="connsiteY2" fmla="*/ 0 h 650372"/>
                      <a:gd name="connsiteX3" fmla="*/ 0 w 3076039"/>
                      <a:gd name="connsiteY3" fmla="*/ 121342 h 650372"/>
                      <a:gd name="connsiteX4" fmla="*/ 4334 w 3076039"/>
                      <a:gd name="connsiteY4" fmla="*/ 377028 h 650372"/>
                      <a:gd name="connsiteX5" fmla="*/ 840728 w 3076039"/>
                      <a:gd name="connsiteY5" fmla="*/ 429031 h 650372"/>
                      <a:gd name="connsiteX6" fmla="*/ 3076039 w 3076039"/>
                      <a:gd name="connsiteY6" fmla="*/ 650372 h 650372"/>
                      <a:gd name="connsiteX0" fmla="*/ 3076039 w 3172862"/>
                      <a:gd name="connsiteY0" fmla="*/ 650372 h 650689"/>
                      <a:gd name="connsiteX1" fmla="*/ 2695518 w 3172862"/>
                      <a:gd name="connsiteY1" fmla="*/ 431287 h 650689"/>
                      <a:gd name="connsiteX2" fmla="*/ 2016684 w 3172862"/>
                      <a:gd name="connsiteY2" fmla="*/ 152661 h 650689"/>
                      <a:gd name="connsiteX3" fmla="*/ 1148417 w 3172862"/>
                      <a:gd name="connsiteY3" fmla="*/ 0 h 650689"/>
                      <a:gd name="connsiteX4" fmla="*/ 0 w 3172862"/>
                      <a:gd name="connsiteY4" fmla="*/ 121342 h 650689"/>
                      <a:gd name="connsiteX5" fmla="*/ 4334 w 3172862"/>
                      <a:gd name="connsiteY5" fmla="*/ 377028 h 650689"/>
                      <a:gd name="connsiteX6" fmla="*/ 840728 w 3172862"/>
                      <a:gd name="connsiteY6" fmla="*/ 429031 h 650689"/>
                      <a:gd name="connsiteX7" fmla="*/ 3076039 w 3172862"/>
                      <a:gd name="connsiteY7" fmla="*/ 650372 h 650689"/>
                      <a:gd name="connsiteX0" fmla="*/ 3076039 w 3076039"/>
                      <a:gd name="connsiteY0" fmla="*/ 650372 h 650372"/>
                      <a:gd name="connsiteX1" fmla="*/ 2695518 w 3076039"/>
                      <a:gd name="connsiteY1" fmla="*/ 431287 h 650372"/>
                      <a:gd name="connsiteX2" fmla="*/ 2016684 w 3076039"/>
                      <a:gd name="connsiteY2" fmla="*/ 152661 h 650372"/>
                      <a:gd name="connsiteX3" fmla="*/ 1148417 w 3076039"/>
                      <a:gd name="connsiteY3" fmla="*/ 0 h 650372"/>
                      <a:gd name="connsiteX4" fmla="*/ 0 w 3076039"/>
                      <a:gd name="connsiteY4" fmla="*/ 121342 h 650372"/>
                      <a:gd name="connsiteX5" fmla="*/ 4334 w 3076039"/>
                      <a:gd name="connsiteY5" fmla="*/ 377028 h 650372"/>
                      <a:gd name="connsiteX6" fmla="*/ 840728 w 3076039"/>
                      <a:gd name="connsiteY6" fmla="*/ 429031 h 650372"/>
                      <a:gd name="connsiteX7" fmla="*/ 3076039 w 3076039"/>
                      <a:gd name="connsiteY7" fmla="*/ 650372 h 650372"/>
                      <a:gd name="connsiteX0" fmla="*/ 3076039 w 3076039"/>
                      <a:gd name="connsiteY0" fmla="*/ 650372 h 650372"/>
                      <a:gd name="connsiteX1" fmla="*/ 2695518 w 3076039"/>
                      <a:gd name="connsiteY1" fmla="*/ 431287 h 650372"/>
                      <a:gd name="connsiteX2" fmla="*/ 2016684 w 3076039"/>
                      <a:gd name="connsiteY2" fmla="*/ 152661 h 650372"/>
                      <a:gd name="connsiteX3" fmla="*/ 1148417 w 3076039"/>
                      <a:gd name="connsiteY3" fmla="*/ 0 h 650372"/>
                      <a:gd name="connsiteX4" fmla="*/ 0 w 3076039"/>
                      <a:gd name="connsiteY4" fmla="*/ 121342 h 650372"/>
                      <a:gd name="connsiteX5" fmla="*/ 4334 w 3076039"/>
                      <a:gd name="connsiteY5" fmla="*/ 377028 h 650372"/>
                      <a:gd name="connsiteX6" fmla="*/ 840728 w 3076039"/>
                      <a:gd name="connsiteY6" fmla="*/ 429031 h 650372"/>
                      <a:gd name="connsiteX7" fmla="*/ 3076039 w 3076039"/>
                      <a:gd name="connsiteY7" fmla="*/ 650372 h 650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6039" h="650372">
                        <a:moveTo>
                          <a:pt x="3076039" y="650372"/>
                        </a:moveTo>
                        <a:cubicBezTo>
                          <a:pt x="2992139" y="592490"/>
                          <a:pt x="2872077" y="514239"/>
                          <a:pt x="2695518" y="431287"/>
                        </a:cubicBezTo>
                        <a:cubicBezTo>
                          <a:pt x="2518959" y="348335"/>
                          <a:pt x="2274112" y="232141"/>
                          <a:pt x="2016684" y="152661"/>
                        </a:cubicBezTo>
                        <a:lnTo>
                          <a:pt x="1148417" y="0"/>
                        </a:lnTo>
                        <a:lnTo>
                          <a:pt x="0" y="121342"/>
                        </a:lnTo>
                        <a:cubicBezTo>
                          <a:pt x="1445" y="206571"/>
                          <a:pt x="2889" y="291799"/>
                          <a:pt x="4334" y="377028"/>
                        </a:cubicBezTo>
                        <a:lnTo>
                          <a:pt x="840728" y="429031"/>
                        </a:lnTo>
                        <a:lnTo>
                          <a:pt x="3076039" y="6503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2" name="Freeform 21"/>
                  <p:cNvSpPr/>
                  <p:nvPr/>
                </p:nvSpPr>
                <p:spPr>
                  <a:xfrm>
                    <a:off x="3210259" y="4452051"/>
                    <a:ext cx="504791" cy="654083"/>
                  </a:xfrm>
                  <a:custGeom>
                    <a:avLst/>
                    <a:gdLst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72694 w 476702"/>
                      <a:gd name="connsiteY3" fmla="*/ 216683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9" fmla="*/ 17335 w 476702"/>
                      <a:gd name="connsiteY9" fmla="*/ 641380 h 650048"/>
                      <a:gd name="connsiteX10" fmla="*/ 17335 w 476702"/>
                      <a:gd name="connsiteY10" fmla="*/ 641380 h 650048"/>
                      <a:gd name="connsiteX11" fmla="*/ 17335 w 476702"/>
                      <a:gd name="connsiteY11" fmla="*/ 641380 h 650048"/>
                      <a:gd name="connsiteX12" fmla="*/ 17335 w 476702"/>
                      <a:gd name="connsiteY12" fmla="*/ 624046 h 650048"/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42359 w 476702"/>
                      <a:gd name="connsiteY3" fmla="*/ 221017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9" fmla="*/ 17335 w 476702"/>
                      <a:gd name="connsiteY9" fmla="*/ 641380 h 650048"/>
                      <a:gd name="connsiteX10" fmla="*/ 17335 w 476702"/>
                      <a:gd name="connsiteY10" fmla="*/ 641380 h 650048"/>
                      <a:gd name="connsiteX11" fmla="*/ 17335 w 476702"/>
                      <a:gd name="connsiteY11" fmla="*/ 641380 h 650048"/>
                      <a:gd name="connsiteX12" fmla="*/ 17335 w 476702"/>
                      <a:gd name="connsiteY12" fmla="*/ 624046 h 650048"/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42359 w 476702"/>
                      <a:gd name="connsiteY3" fmla="*/ 221017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9" fmla="*/ 17335 w 476702"/>
                      <a:gd name="connsiteY9" fmla="*/ 641380 h 650048"/>
                      <a:gd name="connsiteX10" fmla="*/ 17335 w 476702"/>
                      <a:gd name="connsiteY10" fmla="*/ 641380 h 650048"/>
                      <a:gd name="connsiteX11" fmla="*/ 17335 w 476702"/>
                      <a:gd name="connsiteY11" fmla="*/ 641380 h 650048"/>
                      <a:gd name="connsiteX12" fmla="*/ 17335 w 476702"/>
                      <a:gd name="connsiteY12" fmla="*/ 624046 h 650048"/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42359 w 476702"/>
                      <a:gd name="connsiteY3" fmla="*/ 221017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9" fmla="*/ 17335 w 476702"/>
                      <a:gd name="connsiteY9" fmla="*/ 641380 h 650048"/>
                      <a:gd name="connsiteX10" fmla="*/ 17335 w 476702"/>
                      <a:gd name="connsiteY10" fmla="*/ 641380 h 650048"/>
                      <a:gd name="connsiteX11" fmla="*/ 17335 w 476702"/>
                      <a:gd name="connsiteY11" fmla="*/ 641380 h 650048"/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42359 w 476702"/>
                      <a:gd name="connsiteY3" fmla="*/ 221017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9" fmla="*/ 17335 w 476702"/>
                      <a:gd name="connsiteY9" fmla="*/ 641380 h 650048"/>
                      <a:gd name="connsiteX10" fmla="*/ 17335 w 476702"/>
                      <a:gd name="connsiteY10" fmla="*/ 641380 h 650048"/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42359 w 476702"/>
                      <a:gd name="connsiteY3" fmla="*/ 221017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9" fmla="*/ 17335 w 476702"/>
                      <a:gd name="connsiteY9" fmla="*/ 641380 h 650048"/>
                      <a:gd name="connsiteX0" fmla="*/ 372694 w 476702"/>
                      <a:gd name="connsiteY0" fmla="*/ 0 h 650048"/>
                      <a:gd name="connsiteX1" fmla="*/ 476702 w 476702"/>
                      <a:gd name="connsiteY1" fmla="*/ 99674 h 650048"/>
                      <a:gd name="connsiteX2" fmla="*/ 476702 w 476702"/>
                      <a:gd name="connsiteY2" fmla="*/ 104008 h 650048"/>
                      <a:gd name="connsiteX3" fmla="*/ 342359 w 476702"/>
                      <a:gd name="connsiteY3" fmla="*/ 221017 h 650048"/>
                      <a:gd name="connsiteX4" fmla="*/ 8668 w 476702"/>
                      <a:gd name="connsiteY4" fmla="*/ 641380 h 650048"/>
                      <a:gd name="connsiteX5" fmla="*/ 8668 w 476702"/>
                      <a:gd name="connsiteY5" fmla="*/ 641380 h 650048"/>
                      <a:gd name="connsiteX6" fmla="*/ 0 w 476702"/>
                      <a:gd name="connsiteY6" fmla="*/ 650048 h 650048"/>
                      <a:gd name="connsiteX7" fmla="*/ 0 w 476702"/>
                      <a:gd name="connsiteY7" fmla="*/ 650048 h 650048"/>
                      <a:gd name="connsiteX8" fmla="*/ 17335 w 476702"/>
                      <a:gd name="connsiteY8" fmla="*/ 641380 h 650048"/>
                      <a:gd name="connsiteX0" fmla="*/ 380555 w 483824"/>
                      <a:gd name="connsiteY0" fmla="*/ 0 h 655288"/>
                      <a:gd name="connsiteX1" fmla="*/ 476702 w 483824"/>
                      <a:gd name="connsiteY1" fmla="*/ 104914 h 655288"/>
                      <a:gd name="connsiteX2" fmla="*/ 476702 w 483824"/>
                      <a:gd name="connsiteY2" fmla="*/ 109248 h 655288"/>
                      <a:gd name="connsiteX3" fmla="*/ 342359 w 483824"/>
                      <a:gd name="connsiteY3" fmla="*/ 226257 h 655288"/>
                      <a:gd name="connsiteX4" fmla="*/ 8668 w 483824"/>
                      <a:gd name="connsiteY4" fmla="*/ 646620 h 655288"/>
                      <a:gd name="connsiteX5" fmla="*/ 8668 w 483824"/>
                      <a:gd name="connsiteY5" fmla="*/ 646620 h 655288"/>
                      <a:gd name="connsiteX6" fmla="*/ 0 w 483824"/>
                      <a:gd name="connsiteY6" fmla="*/ 655288 h 655288"/>
                      <a:gd name="connsiteX7" fmla="*/ 0 w 483824"/>
                      <a:gd name="connsiteY7" fmla="*/ 655288 h 655288"/>
                      <a:gd name="connsiteX8" fmla="*/ 17335 w 483824"/>
                      <a:gd name="connsiteY8" fmla="*/ 646620 h 655288"/>
                      <a:gd name="connsiteX0" fmla="*/ 380555 w 505522"/>
                      <a:gd name="connsiteY0" fmla="*/ 0 h 655288"/>
                      <a:gd name="connsiteX1" fmla="*/ 476702 w 505522"/>
                      <a:gd name="connsiteY1" fmla="*/ 104914 h 655288"/>
                      <a:gd name="connsiteX2" fmla="*/ 505522 w 505522"/>
                      <a:gd name="connsiteY2" fmla="*/ 93527 h 655288"/>
                      <a:gd name="connsiteX3" fmla="*/ 342359 w 505522"/>
                      <a:gd name="connsiteY3" fmla="*/ 226257 h 655288"/>
                      <a:gd name="connsiteX4" fmla="*/ 8668 w 505522"/>
                      <a:gd name="connsiteY4" fmla="*/ 646620 h 655288"/>
                      <a:gd name="connsiteX5" fmla="*/ 8668 w 505522"/>
                      <a:gd name="connsiteY5" fmla="*/ 646620 h 655288"/>
                      <a:gd name="connsiteX6" fmla="*/ 0 w 505522"/>
                      <a:gd name="connsiteY6" fmla="*/ 655288 h 655288"/>
                      <a:gd name="connsiteX7" fmla="*/ 0 w 505522"/>
                      <a:gd name="connsiteY7" fmla="*/ 655288 h 655288"/>
                      <a:gd name="connsiteX8" fmla="*/ 17335 w 505522"/>
                      <a:gd name="connsiteY8" fmla="*/ 646620 h 655288"/>
                      <a:gd name="connsiteX0" fmla="*/ 380555 w 505798"/>
                      <a:gd name="connsiteY0" fmla="*/ 0 h 655288"/>
                      <a:gd name="connsiteX1" fmla="*/ 505522 w 505798"/>
                      <a:gd name="connsiteY1" fmla="*/ 93527 h 655288"/>
                      <a:gd name="connsiteX2" fmla="*/ 342359 w 505798"/>
                      <a:gd name="connsiteY2" fmla="*/ 226257 h 655288"/>
                      <a:gd name="connsiteX3" fmla="*/ 8668 w 505798"/>
                      <a:gd name="connsiteY3" fmla="*/ 646620 h 655288"/>
                      <a:gd name="connsiteX4" fmla="*/ 8668 w 505798"/>
                      <a:gd name="connsiteY4" fmla="*/ 646620 h 655288"/>
                      <a:gd name="connsiteX5" fmla="*/ 0 w 505798"/>
                      <a:gd name="connsiteY5" fmla="*/ 655288 h 655288"/>
                      <a:gd name="connsiteX6" fmla="*/ 0 w 505798"/>
                      <a:gd name="connsiteY6" fmla="*/ 655288 h 655288"/>
                      <a:gd name="connsiteX7" fmla="*/ 17335 w 505798"/>
                      <a:gd name="connsiteY7" fmla="*/ 646620 h 655288"/>
                      <a:gd name="connsiteX0" fmla="*/ 380555 w 505522"/>
                      <a:gd name="connsiteY0" fmla="*/ 0 h 655288"/>
                      <a:gd name="connsiteX1" fmla="*/ 505522 w 505522"/>
                      <a:gd name="connsiteY1" fmla="*/ 93527 h 655288"/>
                      <a:gd name="connsiteX2" fmla="*/ 342359 w 505522"/>
                      <a:gd name="connsiteY2" fmla="*/ 226257 h 655288"/>
                      <a:gd name="connsiteX3" fmla="*/ 8668 w 505522"/>
                      <a:gd name="connsiteY3" fmla="*/ 646620 h 655288"/>
                      <a:gd name="connsiteX4" fmla="*/ 8668 w 505522"/>
                      <a:gd name="connsiteY4" fmla="*/ 646620 h 655288"/>
                      <a:gd name="connsiteX5" fmla="*/ 0 w 505522"/>
                      <a:gd name="connsiteY5" fmla="*/ 655288 h 655288"/>
                      <a:gd name="connsiteX6" fmla="*/ 0 w 505522"/>
                      <a:gd name="connsiteY6" fmla="*/ 655288 h 655288"/>
                      <a:gd name="connsiteX7" fmla="*/ 17335 w 505522"/>
                      <a:gd name="connsiteY7" fmla="*/ 646620 h 655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5522" h="655288">
                        <a:moveTo>
                          <a:pt x="380555" y="0"/>
                        </a:moveTo>
                        <a:cubicBezTo>
                          <a:pt x="406590" y="19485"/>
                          <a:pt x="477828" y="82018"/>
                          <a:pt x="505522" y="93527"/>
                        </a:cubicBezTo>
                        <a:lnTo>
                          <a:pt x="342359" y="226257"/>
                        </a:lnTo>
                        <a:cubicBezTo>
                          <a:pt x="218128" y="353377"/>
                          <a:pt x="119898" y="506499"/>
                          <a:pt x="8668" y="646620"/>
                        </a:cubicBezTo>
                        <a:lnTo>
                          <a:pt x="8668" y="646620"/>
                        </a:lnTo>
                        <a:lnTo>
                          <a:pt x="0" y="655288"/>
                        </a:lnTo>
                        <a:lnTo>
                          <a:pt x="0" y="655288"/>
                        </a:lnTo>
                        <a:lnTo>
                          <a:pt x="17335" y="646620"/>
                        </a:ln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34842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868028" y="4780733"/>
                    <a:ext cx="199071" cy="141594"/>
                    <a:chOff x="3686211" y="4830377"/>
                    <a:chExt cx="199071" cy="141594"/>
                  </a:xfrm>
                </p:grpSpPr>
                <p:sp>
                  <p:nvSpPr>
                    <p:cNvPr id="31" name="Isosceles Triangle 30"/>
                    <p:cNvSpPr/>
                    <p:nvPr/>
                  </p:nvSpPr>
                  <p:spPr>
                    <a:xfrm rot="12843458">
                      <a:off x="3733245" y="4865252"/>
                      <a:ext cx="58734" cy="46039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2" name="Isosceles Triangle 31"/>
                    <p:cNvSpPr/>
                    <p:nvPr/>
                  </p:nvSpPr>
                  <p:spPr>
                    <a:xfrm rot="12819443">
                      <a:off x="3685623" y="4830325"/>
                      <a:ext cx="58734" cy="46039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3" name="Isosceles Triangle 32"/>
                    <p:cNvSpPr/>
                    <p:nvPr/>
                  </p:nvSpPr>
                  <p:spPr>
                    <a:xfrm rot="12819443">
                      <a:off x="3784042" y="4895415"/>
                      <a:ext cx="60321" cy="46040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4" name="Isosceles Triangle 33"/>
                    <p:cNvSpPr/>
                    <p:nvPr/>
                  </p:nvSpPr>
                  <p:spPr>
                    <a:xfrm rot="12819443">
                      <a:off x="3826902" y="4925580"/>
                      <a:ext cx="58733" cy="46039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4" name="Group 229"/>
                  <p:cNvGrpSpPr>
                    <a:grpSpLocks/>
                  </p:cNvGrpSpPr>
                  <p:nvPr/>
                </p:nvGrpSpPr>
                <p:grpSpPr bwMode="auto">
                  <a:xfrm rot="4878695">
                    <a:off x="4822210" y="4642168"/>
                    <a:ext cx="54950" cy="98590"/>
                    <a:chOff x="8033518" y="-355027"/>
                    <a:chExt cx="147670" cy="263060"/>
                  </a:xfrm>
                  <a:solidFill>
                    <a:schemeClr val="tx1"/>
                  </a:solidFill>
                </p:grpSpPr>
                <p:sp>
                  <p:nvSpPr>
                    <p:cNvPr id="27" name="Oval 26"/>
                    <p:cNvSpPr/>
                    <p:nvPr/>
                  </p:nvSpPr>
                  <p:spPr bwMode="auto">
                    <a:xfrm>
                      <a:off x="8033518" y="-199448"/>
                      <a:ext cx="47637" cy="98422"/>
                    </a:xfrm>
                    <a:prstGeom prst="ellipse">
                      <a:avLst/>
                    </a:prstGeom>
                    <a:grpFill/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 bwMode="auto">
                    <a:xfrm>
                      <a:off x="8133562" y="-190393"/>
                      <a:ext cx="47626" cy="98426"/>
                    </a:xfrm>
                    <a:prstGeom prst="ellipse">
                      <a:avLst/>
                    </a:prstGeom>
                    <a:grpFill/>
                    <a:ln w="158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9" name="Freeform 28"/>
                    <p:cNvSpPr/>
                    <p:nvPr/>
                  </p:nvSpPr>
                  <p:spPr bwMode="auto">
                    <a:xfrm>
                      <a:off x="8074794" y="-320111"/>
                      <a:ext cx="73033" cy="196845"/>
                    </a:xfrm>
                    <a:custGeom>
                      <a:avLst/>
                      <a:gdLst>
                        <a:gd name="connsiteX0" fmla="*/ 0 w 593313"/>
                        <a:gd name="connsiteY0" fmla="*/ 649154 h 1989343"/>
                        <a:gd name="connsiteX1" fmla="*/ 153564 w 593313"/>
                        <a:gd name="connsiteY1" fmla="*/ 251285 h 1989343"/>
                        <a:gd name="connsiteX2" fmla="*/ 369949 w 593313"/>
                        <a:gd name="connsiteY2" fmla="*/ 0 h 1989343"/>
                        <a:gd name="connsiteX3" fmla="*/ 593313 w 593313"/>
                        <a:gd name="connsiteY3" fmla="*/ 823658 h 1989343"/>
                        <a:gd name="connsiteX4" fmla="*/ 307127 w 593313"/>
                        <a:gd name="connsiteY4" fmla="*/ 1989343 h 1989343"/>
                        <a:gd name="connsiteX5" fmla="*/ 167524 w 593313"/>
                        <a:gd name="connsiteY5" fmla="*/ 1877661 h 1989343"/>
                        <a:gd name="connsiteX6" fmla="*/ 383909 w 593313"/>
                        <a:gd name="connsiteY6" fmla="*/ 991181 h 1989343"/>
                        <a:gd name="connsiteX7" fmla="*/ 251286 w 593313"/>
                        <a:gd name="connsiteY7" fmla="*/ 1074943 h 1989343"/>
                        <a:gd name="connsiteX8" fmla="*/ 286187 w 593313"/>
                        <a:gd name="connsiteY8" fmla="*/ 1347169 h 1989343"/>
                        <a:gd name="connsiteX9" fmla="*/ 146584 w 593313"/>
                        <a:gd name="connsiteY9" fmla="*/ 1451871 h 1989343"/>
                        <a:gd name="connsiteX10" fmla="*/ 76782 w 593313"/>
                        <a:gd name="connsiteY10" fmla="*/ 942320 h 1989343"/>
                        <a:gd name="connsiteX11" fmla="*/ 335048 w 593313"/>
                        <a:gd name="connsiteY11" fmla="*/ 753856 h 1989343"/>
                        <a:gd name="connsiteX12" fmla="*/ 237326 w 593313"/>
                        <a:gd name="connsiteY12" fmla="*/ 453710 h 1989343"/>
                        <a:gd name="connsiteX13" fmla="*/ 90742 w 593313"/>
                        <a:gd name="connsiteY13" fmla="*/ 809697 h 1989343"/>
                        <a:gd name="connsiteX14" fmla="*/ 0 w 593313"/>
                        <a:gd name="connsiteY14" fmla="*/ 649154 h 19893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593313" h="1989343">
                          <a:moveTo>
                            <a:pt x="0" y="649154"/>
                          </a:moveTo>
                          <a:lnTo>
                            <a:pt x="153564" y="251285"/>
                          </a:lnTo>
                          <a:lnTo>
                            <a:pt x="369949" y="0"/>
                          </a:lnTo>
                          <a:lnTo>
                            <a:pt x="593313" y="823658"/>
                          </a:lnTo>
                          <a:lnTo>
                            <a:pt x="307127" y="1989343"/>
                          </a:lnTo>
                          <a:lnTo>
                            <a:pt x="167524" y="1877661"/>
                          </a:lnTo>
                          <a:lnTo>
                            <a:pt x="383909" y="991181"/>
                          </a:lnTo>
                          <a:lnTo>
                            <a:pt x="251286" y="1074943"/>
                          </a:lnTo>
                          <a:lnTo>
                            <a:pt x="286187" y="1347169"/>
                          </a:lnTo>
                          <a:lnTo>
                            <a:pt x="146584" y="1451871"/>
                          </a:lnTo>
                          <a:lnTo>
                            <a:pt x="76782" y="942320"/>
                          </a:lnTo>
                          <a:lnTo>
                            <a:pt x="335048" y="753856"/>
                          </a:lnTo>
                          <a:lnTo>
                            <a:pt x="237326" y="453710"/>
                          </a:lnTo>
                          <a:lnTo>
                            <a:pt x="90742" y="809697"/>
                          </a:lnTo>
                          <a:lnTo>
                            <a:pt x="0" y="64915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0" name="Freeform 29"/>
                    <p:cNvSpPr/>
                    <p:nvPr/>
                  </p:nvSpPr>
                  <p:spPr bwMode="auto">
                    <a:xfrm>
                      <a:off x="8087522" y="-355027"/>
                      <a:ext cx="31757" cy="34924"/>
                    </a:xfrm>
                    <a:custGeom>
                      <a:avLst/>
                      <a:gdLst>
                        <a:gd name="connsiteX0" fmla="*/ 50104 w 250521"/>
                        <a:gd name="connsiteY0" fmla="*/ 128667 h 344741"/>
                        <a:gd name="connsiteX1" fmla="*/ 0 w 250521"/>
                        <a:gd name="connsiteY1" fmla="*/ 131798 h 344741"/>
                        <a:gd name="connsiteX2" fmla="*/ 6263 w 250521"/>
                        <a:gd name="connsiteY2" fmla="*/ 94220 h 344741"/>
                        <a:gd name="connsiteX3" fmla="*/ 18789 w 250521"/>
                        <a:gd name="connsiteY3" fmla="*/ 62905 h 344741"/>
                        <a:gd name="connsiteX4" fmla="*/ 40710 w 250521"/>
                        <a:gd name="connsiteY4" fmla="*/ 31590 h 344741"/>
                        <a:gd name="connsiteX5" fmla="*/ 75156 w 250521"/>
                        <a:gd name="connsiteY5" fmla="*/ 9669 h 344741"/>
                        <a:gd name="connsiteX6" fmla="*/ 112735 w 250521"/>
                        <a:gd name="connsiteY6" fmla="*/ 275 h 344741"/>
                        <a:gd name="connsiteX7" fmla="*/ 144050 w 250521"/>
                        <a:gd name="connsiteY7" fmla="*/ 3406 h 344741"/>
                        <a:gd name="connsiteX8" fmla="*/ 194154 w 250521"/>
                        <a:gd name="connsiteY8" fmla="*/ 19064 h 344741"/>
                        <a:gd name="connsiteX9" fmla="*/ 228600 w 250521"/>
                        <a:gd name="connsiteY9" fmla="*/ 53511 h 344741"/>
                        <a:gd name="connsiteX10" fmla="*/ 250521 w 250521"/>
                        <a:gd name="connsiteY10" fmla="*/ 81694 h 344741"/>
                        <a:gd name="connsiteX11" fmla="*/ 247389 w 250521"/>
                        <a:gd name="connsiteY11" fmla="*/ 125535 h 344741"/>
                        <a:gd name="connsiteX12" fmla="*/ 194154 w 250521"/>
                        <a:gd name="connsiteY12" fmla="*/ 128667 h 344741"/>
                        <a:gd name="connsiteX13" fmla="*/ 191022 w 250521"/>
                        <a:gd name="connsiteY13" fmla="*/ 282111 h 344741"/>
                        <a:gd name="connsiteX14" fmla="*/ 175365 w 250521"/>
                        <a:gd name="connsiteY14" fmla="*/ 325952 h 344741"/>
                        <a:gd name="connsiteX15" fmla="*/ 140918 w 250521"/>
                        <a:gd name="connsiteY15" fmla="*/ 344741 h 344741"/>
                        <a:gd name="connsiteX16" fmla="*/ 100208 w 250521"/>
                        <a:gd name="connsiteY16" fmla="*/ 341609 h 344741"/>
                        <a:gd name="connsiteX17" fmla="*/ 59499 w 250521"/>
                        <a:gd name="connsiteY17" fmla="*/ 319689 h 344741"/>
                        <a:gd name="connsiteX18" fmla="*/ 50104 w 250521"/>
                        <a:gd name="connsiteY18" fmla="*/ 294637 h 344741"/>
                        <a:gd name="connsiteX19" fmla="*/ 50104 w 250521"/>
                        <a:gd name="connsiteY19" fmla="*/ 128667 h 344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0521" h="344741">
                          <a:moveTo>
                            <a:pt x="50104" y="128667"/>
                          </a:moveTo>
                          <a:lnTo>
                            <a:pt x="0" y="131798"/>
                          </a:lnTo>
                          <a:lnTo>
                            <a:pt x="6263" y="94220"/>
                          </a:lnTo>
                          <a:lnTo>
                            <a:pt x="18789" y="62905"/>
                          </a:lnTo>
                          <a:lnTo>
                            <a:pt x="40710" y="31590"/>
                          </a:lnTo>
                          <a:lnTo>
                            <a:pt x="75156" y="9669"/>
                          </a:lnTo>
                          <a:cubicBezTo>
                            <a:pt x="110610" y="0"/>
                            <a:pt x="97701" y="275"/>
                            <a:pt x="112735" y="275"/>
                          </a:cubicBezTo>
                          <a:lnTo>
                            <a:pt x="144050" y="3406"/>
                          </a:lnTo>
                          <a:lnTo>
                            <a:pt x="194154" y="19064"/>
                          </a:lnTo>
                          <a:cubicBezTo>
                            <a:pt x="232502" y="54216"/>
                            <a:pt x="248724" y="53511"/>
                            <a:pt x="228600" y="53511"/>
                          </a:cubicBezTo>
                          <a:lnTo>
                            <a:pt x="250521" y="81694"/>
                          </a:lnTo>
                          <a:lnTo>
                            <a:pt x="247389" y="125535"/>
                          </a:lnTo>
                          <a:lnTo>
                            <a:pt x="194154" y="128667"/>
                          </a:lnTo>
                          <a:lnTo>
                            <a:pt x="191022" y="282111"/>
                          </a:lnTo>
                          <a:lnTo>
                            <a:pt x="175365" y="325952"/>
                          </a:lnTo>
                          <a:cubicBezTo>
                            <a:pt x="142729" y="342269"/>
                            <a:pt x="152302" y="333357"/>
                            <a:pt x="140918" y="344741"/>
                          </a:cubicBezTo>
                          <a:lnTo>
                            <a:pt x="100208" y="341609"/>
                          </a:lnTo>
                          <a:lnTo>
                            <a:pt x="59499" y="319689"/>
                          </a:lnTo>
                          <a:lnTo>
                            <a:pt x="50104" y="294637"/>
                          </a:lnTo>
                          <a:lnTo>
                            <a:pt x="50104" y="128667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25" name="Straight Arrow Connector 24"/>
                  <p:cNvCxnSpPr/>
                  <p:nvPr/>
                </p:nvCxnSpPr>
                <p:spPr>
                  <a:xfrm flipV="1">
                    <a:off x="5016713" y="4687013"/>
                    <a:ext cx="90482" cy="635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Freeform 25"/>
                  <p:cNvSpPr/>
                  <p:nvPr/>
                </p:nvSpPr>
                <p:spPr>
                  <a:xfrm>
                    <a:off x="3356299" y="4734640"/>
                    <a:ext cx="4466925" cy="784264"/>
                  </a:xfrm>
                  <a:custGeom>
                    <a:avLst/>
                    <a:gdLst>
                      <a:gd name="connsiteX0" fmla="*/ 0 w 2852633"/>
                      <a:gd name="connsiteY0" fmla="*/ 14794 h 800416"/>
                      <a:gd name="connsiteX1" fmla="*/ 590718 w 2852633"/>
                      <a:gd name="connsiteY1" fmla="*/ 14794 h 800416"/>
                      <a:gd name="connsiteX2" fmla="*/ 1302817 w 2852633"/>
                      <a:gd name="connsiteY2" fmla="*/ 168543 h 800416"/>
                      <a:gd name="connsiteX3" fmla="*/ 2743200 w 2852633"/>
                      <a:gd name="connsiteY3" fmla="*/ 759262 h 800416"/>
                      <a:gd name="connsiteX4" fmla="*/ 2751292 w 2852633"/>
                      <a:gd name="connsiteY4" fmla="*/ 751169 h 800416"/>
                      <a:gd name="connsiteX5" fmla="*/ 1051964 w 2852633"/>
                      <a:gd name="connsiteY5" fmla="*/ 500316 h 800416"/>
                      <a:gd name="connsiteX0" fmla="*/ 0 w 2852633"/>
                      <a:gd name="connsiteY0" fmla="*/ 14794 h 800416"/>
                      <a:gd name="connsiteX1" fmla="*/ 590718 w 2852633"/>
                      <a:gd name="connsiteY1" fmla="*/ 14794 h 800416"/>
                      <a:gd name="connsiteX2" fmla="*/ 1302817 w 2852633"/>
                      <a:gd name="connsiteY2" fmla="*/ 168543 h 800416"/>
                      <a:gd name="connsiteX3" fmla="*/ 2743200 w 2852633"/>
                      <a:gd name="connsiteY3" fmla="*/ 759262 h 800416"/>
                      <a:gd name="connsiteX4" fmla="*/ 2751292 w 2852633"/>
                      <a:gd name="connsiteY4" fmla="*/ 751169 h 800416"/>
                      <a:gd name="connsiteX0" fmla="*/ 0 w 2852633"/>
                      <a:gd name="connsiteY0" fmla="*/ 14794 h 800416"/>
                      <a:gd name="connsiteX1" fmla="*/ 590718 w 2852633"/>
                      <a:gd name="connsiteY1" fmla="*/ 14794 h 800416"/>
                      <a:gd name="connsiteX2" fmla="*/ 1302817 w 2852633"/>
                      <a:gd name="connsiteY2" fmla="*/ 168543 h 800416"/>
                      <a:gd name="connsiteX3" fmla="*/ 2743200 w 2852633"/>
                      <a:gd name="connsiteY3" fmla="*/ 759262 h 800416"/>
                      <a:gd name="connsiteX4" fmla="*/ 2751292 w 2852633"/>
                      <a:gd name="connsiteY4" fmla="*/ 751169 h 800416"/>
                      <a:gd name="connsiteX0" fmla="*/ 0 w 2852633"/>
                      <a:gd name="connsiteY0" fmla="*/ 14794 h 800416"/>
                      <a:gd name="connsiteX1" fmla="*/ 590718 w 2852633"/>
                      <a:gd name="connsiteY1" fmla="*/ 14794 h 800416"/>
                      <a:gd name="connsiteX2" fmla="*/ 1302817 w 2852633"/>
                      <a:gd name="connsiteY2" fmla="*/ 168543 h 800416"/>
                      <a:gd name="connsiteX3" fmla="*/ 2743200 w 2852633"/>
                      <a:gd name="connsiteY3" fmla="*/ 759262 h 800416"/>
                      <a:gd name="connsiteX4" fmla="*/ 2751292 w 2852633"/>
                      <a:gd name="connsiteY4" fmla="*/ 751169 h 800416"/>
                      <a:gd name="connsiteX0" fmla="*/ 0 w 2841848"/>
                      <a:gd name="connsiteY0" fmla="*/ 18255 h 800289"/>
                      <a:gd name="connsiteX1" fmla="*/ 590718 w 2841848"/>
                      <a:gd name="connsiteY1" fmla="*/ 18255 h 800289"/>
                      <a:gd name="connsiteX2" fmla="*/ 1448473 w 2841848"/>
                      <a:gd name="connsiteY2" fmla="*/ 220556 h 800289"/>
                      <a:gd name="connsiteX3" fmla="*/ 2743200 w 2841848"/>
                      <a:gd name="connsiteY3" fmla="*/ 762723 h 800289"/>
                      <a:gd name="connsiteX4" fmla="*/ 2751292 w 2841848"/>
                      <a:gd name="connsiteY4" fmla="*/ 754630 h 800289"/>
                      <a:gd name="connsiteX0" fmla="*/ 0 w 2841848"/>
                      <a:gd name="connsiteY0" fmla="*/ 3749262 h 4531296"/>
                      <a:gd name="connsiteX1" fmla="*/ 559967 w 2841848"/>
                      <a:gd name="connsiteY1" fmla="*/ 226 h 4531296"/>
                      <a:gd name="connsiteX2" fmla="*/ 1448473 w 2841848"/>
                      <a:gd name="connsiteY2" fmla="*/ 3951563 h 4531296"/>
                      <a:gd name="connsiteX3" fmla="*/ 2743200 w 2841848"/>
                      <a:gd name="connsiteY3" fmla="*/ 4493730 h 4531296"/>
                      <a:gd name="connsiteX4" fmla="*/ 2751292 w 2841848"/>
                      <a:gd name="connsiteY4" fmla="*/ 4485637 h 4531296"/>
                      <a:gd name="connsiteX0" fmla="*/ 0 w 2841848"/>
                      <a:gd name="connsiteY0" fmla="*/ 3749342 h 4531376"/>
                      <a:gd name="connsiteX1" fmla="*/ 559967 w 2841848"/>
                      <a:gd name="connsiteY1" fmla="*/ 306 h 4531376"/>
                      <a:gd name="connsiteX2" fmla="*/ 1448473 w 2841848"/>
                      <a:gd name="connsiteY2" fmla="*/ 3951643 h 4531376"/>
                      <a:gd name="connsiteX3" fmla="*/ 2743200 w 2841848"/>
                      <a:gd name="connsiteY3" fmla="*/ 4493810 h 4531376"/>
                      <a:gd name="connsiteX4" fmla="*/ 2751292 w 2841848"/>
                      <a:gd name="connsiteY4" fmla="*/ 4485717 h 4531376"/>
                      <a:gd name="connsiteX0" fmla="*/ 0 w 2841848"/>
                      <a:gd name="connsiteY0" fmla="*/ 3749390 h 4531424"/>
                      <a:gd name="connsiteX1" fmla="*/ 559967 w 2841848"/>
                      <a:gd name="connsiteY1" fmla="*/ 354 h 4531424"/>
                      <a:gd name="connsiteX2" fmla="*/ 1448473 w 2841848"/>
                      <a:gd name="connsiteY2" fmla="*/ 3951691 h 4531424"/>
                      <a:gd name="connsiteX3" fmla="*/ 2743200 w 2841848"/>
                      <a:gd name="connsiteY3" fmla="*/ 4493858 h 4531424"/>
                      <a:gd name="connsiteX4" fmla="*/ 2751292 w 2841848"/>
                      <a:gd name="connsiteY4" fmla="*/ 4485765 h 4531424"/>
                      <a:gd name="connsiteX0" fmla="*/ 0 w 2841848"/>
                      <a:gd name="connsiteY0" fmla="*/ 4680583 h 5462617"/>
                      <a:gd name="connsiteX1" fmla="*/ 559967 w 2841848"/>
                      <a:gd name="connsiteY1" fmla="*/ 931547 h 5462617"/>
                      <a:gd name="connsiteX2" fmla="*/ 1596082 w 2841848"/>
                      <a:gd name="connsiteY2" fmla="*/ 340784 h 5462617"/>
                      <a:gd name="connsiteX3" fmla="*/ 2743200 w 2841848"/>
                      <a:gd name="connsiteY3" fmla="*/ 5425051 h 5462617"/>
                      <a:gd name="connsiteX4" fmla="*/ 2751292 w 2841848"/>
                      <a:gd name="connsiteY4" fmla="*/ 5416958 h 5462617"/>
                      <a:gd name="connsiteX0" fmla="*/ 0 w 2743200"/>
                      <a:gd name="connsiteY0" fmla="*/ 4680583 h 5425051"/>
                      <a:gd name="connsiteX1" fmla="*/ 559967 w 2743200"/>
                      <a:gd name="connsiteY1" fmla="*/ 931547 h 5425051"/>
                      <a:gd name="connsiteX2" fmla="*/ 1596082 w 2743200"/>
                      <a:gd name="connsiteY2" fmla="*/ 340784 h 5425051"/>
                      <a:gd name="connsiteX3" fmla="*/ 2743200 w 2743200"/>
                      <a:gd name="connsiteY3" fmla="*/ 5425051 h 5425051"/>
                      <a:gd name="connsiteX0" fmla="*/ 0 w 2743200"/>
                      <a:gd name="connsiteY0" fmla="*/ 4680583 h 5425051"/>
                      <a:gd name="connsiteX1" fmla="*/ 559967 w 2743200"/>
                      <a:gd name="connsiteY1" fmla="*/ 931547 h 5425051"/>
                      <a:gd name="connsiteX2" fmla="*/ 1596082 w 2743200"/>
                      <a:gd name="connsiteY2" fmla="*/ 340784 h 5425051"/>
                      <a:gd name="connsiteX3" fmla="*/ 2743200 w 2743200"/>
                      <a:gd name="connsiteY3" fmla="*/ 5425051 h 5425051"/>
                      <a:gd name="connsiteX0" fmla="*/ 0 w 2757337"/>
                      <a:gd name="connsiteY0" fmla="*/ 4663726 h 5180324"/>
                      <a:gd name="connsiteX1" fmla="*/ 559967 w 2757337"/>
                      <a:gd name="connsiteY1" fmla="*/ 914690 h 5180324"/>
                      <a:gd name="connsiteX2" fmla="*/ 1596082 w 2757337"/>
                      <a:gd name="connsiteY2" fmla="*/ 323927 h 5180324"/>
                      <a:gd name="connsiteX3" fmla="*/ 2757337 w 2757337"/>
                      <a:gd name="connsiteY3" fmla="*/ 5180324 h 5180324"/>
                      <a:gd name="connsiteX0" fmla="*/ 0 w 2789394"/>
                      <a:gd name="connsiteY0" fmla="*/ 6512688 h 6512688"/>
                      <a:gd name="connsiteX1" fmla="*/ 592024 w 2789394"/>
                      <a:gd name="connsiteY1" fmla="*/ 985138 h 6512688"/>
                      <a:gd name="connsiteX2" fmla="*/ 1628139 w 2789394"/>
                      <a:gd name="connsiteY2" fmla="*/ 394375 h 6512688"/>
                      <a:gd name="connsiteX3" fmla="*/ 2789394 w 2789394"/>
                      <a:gd name="connsiteY3" fmla="*/ 5250772 h 6512688"/>
                      <a:gd name="connsiteX0" fmla="*/ 0 w 2789394"/>
                      <a:gd name="connsiteY0" fmla="*/ 6512688 h 6512688"/>
                      <a:gd name="connsiteX1" fmla="*/ 592024 w 2789394"/>
                      <a:gd name="connsiteY1" fmla="*/ 985138 h 6512688"/>
                      <a:gd name="connsiteX2" fmla="*/ 1628139 w 2789394"/>
                      <a:gd name="connsiteY2" fmla="*/ 394375 h 6512688"/>
                      <a:gd name="connsiteX3" fmla="*/ 2789394 w 2789394"/>
                      <a:gd name="connsiteY3" fmla="*/ 5250772 h 6512688"/>
                      <a:gd name="connsiteX0" fmla="*/ 0 w 2789394"/>
                      <a:gd name="connsiteY0" fmla="*/ 6580584 h 6580584"/>
                      <a:gd name="connsiteX1" fmla="*/ 630492 w 2789394"/>
                      <a:gd name="connsiteY1" fmla="*/ 891345 h 6580584"/>
                      <a:gd name="connsiteX2" fmla="*/ 1628139 w 2789394"/>
                      <a:gd name="connsiteY2" fmla="*/ 462271 h 6580584"/>
                      <a:gd name="connsiteX3" fmla="*/ 2789394 w 2789394"/>
                      <a:gd name="connsiteY3" fmla="*/ 5318668 h 6580584"/>
                      <a:gd name="connsiteX0" fmla="*/ 0 w 2789394"/>
                      <a:gd name="connsiteY0" fmla="*/ 6658370 h 6658370"/>
                      <a:gd name="connsiteX1" fmla="*/ 591256 w 2789394"/>
                      <a:gd name="connsiteY1" fmla="*/ 806636 h 6658370"/>
                      <a:gd name="connsiteX2" fmla="*/ 1628139 w 2789394"/>
                      <a:gd name="connsiteY2" fmla="*/ 540057 h 6658370"/>
                      <a:gd name="connsiteX3" fmla="*/ 2789394 w 2789394"/>
                      <a:gd name="connsiteY3" fmla="*/ 5396454 h 6658370"/>
                      <a:gd name="connsiteX0" fmla="*/ 0 w 2789394"/>
                      <a:gd name="connsiteY0" fmla="*/ 6734279 h 6734279"/>
                      <a:gd name="connsiteX1" fmla="*/ 580270 w 2789394"/>
                      <a:gd name="connsiteY1" fmla="*/ 740357 h 6734279"/>
                      <a:gd name="connsiteX2" fmla="*/ 1628139 w 2789394"/>
                      <a:gd name="connsiteY2" fmla="*/ 615966 h 6734279"/>
                      <a:gd name="connsiteX3" fmla="*/ 2789394 w 2789394"/>
                      <a:gd name="connsiteY3" fmla="*/ 5472363 h 6734279"/>
                      <a:gd name="connsiteX0" fmla="*/ 0 w 2789394"/>
                      <a:gd name="connsiteY0" fmla="*/ 6734279 h 6734279"/>
                      <a:gd name="connsiteX1" fmla="*/ 580270 w 2789394"/>
                      <a:gd name="connsiteY1" fmla="*/ 740357 h 6734279"/>
                      <a:gd name="connsiteX2" fmla="*/ 1628139 w 2789394"/>
                      <a:gd name="connsiteY2" fmla="*/ 615966 h 6734279"/>
                      <a:gd name="connsiteX3" fmla="*/ 2789394 w 2789394"/>
                      <a:gd name="connsiteY3" fmla="*/ 5472363 h 6734279"/>
                      <a:gd name="connsiteX0" fmla="*/ 0 w 2789394"/>
                      <a:gd name="connsiteY0" fmla="*/ 6734279 h 6734279"/>
                      <a:gd name="connsiteX1" fmla="*/ 580270 w 2789394"/>
                      <a:gd name="connsiteY1" fmla="*/ 740357 h 6734279"/>
                      <a:gd name="connsiteX2" fmla="*/ 1628139 w 2789394"/>
                      <a:gd name="connsiteY2" fmla="*/ 615966 h 6734279"/>
                      <a:gd name="connsiteX3" fmla="*/ 2789394 w 2789394"/>
                      <a:gd name="connsiteY3" fmla="*/ 5472363 h 6734279"/>
                      <a:gd name="connsiteX0" fmla="*/ 0 w 2943631"/>
                      <a:gd name="connsiteY0" fmla="*/ 6812781 h 6812781"/>
                      <a:gd name="connsiteX1" fmla="*/ 580270 w 2943631"/>
                      <a:gd name="connsiteY1" fmla="*/ 818859 h 6812781"/>
                      <a:gd name="connsiteX2" fmla="*/ 1628139 w 2943631"/>
                      <a:gd name="connsiteY2" fmla="*/ 694468 h 6812781"/>
                      <a:gd name="connsiteX3" fmla="*/ 2943631 w 2943631"/>
                      <a:gd name="connsiteY3" fmla="*/ 6770745 h 6812781"/>
                      <a:gd name="connsiteX0" fmla="*/ 0 w 2943631"/>
                      <a:gd name="connsiteY0" fmla="*/ 6655982 h 6655982"/>
                      <a:gd name="connsiteX1" fmla="*/ 580270 w 2943631"/>
                      <a:gd name="connsiteY1" fmla="*/ 662060 h 6655982"/>
                      <a:gd name="connsiteX2" fmla="*/ 1628139 w 2943631"/>
                      <a:gd name="connsiteY2" fmla="*/ 537669 h 6655982"/>
                      <a:gd name="connsiteX3" fmla="*/ 2523203 w 2943631"/>
                      <a:gd name="connsiteY3" fmla="*/ 4105488 h 6655982"/>
                      <a:gd name="connsiteX4" fmla="*/ 2943631 w 2943631"/>
                      <a:gd name="connsiteY4" fmla="*/ 6613946 h 6655982"/>
                      <a:gd name="connsiteX0" fmla="*/ 0 w 2943631"/>
                      <a:gd name="connsiteY0" fmla="*/ 6655982 h 6655982"/>
                      <a:gd name="connsiteX1" fmla="*/ 580270 w 2943631"/>
                      <a:gd name="connsiteY1" fmla="*/ 662060 h 6655982"/>
                      <a:gd name="connsiteX2" fmla="*/ 1553877 w 2943631"/>
                      <a:gd name="connsiteY2" fmla="*/ 537666 h 6655982"/>
                      <a:gd name="connsiteX3" fmla="*/ 2523203 w 2943631"/>
                      <a:gd name="connsiteY3" fmla="*/ 4105488 h 6655982"/>
                      <a:gd name="connsiteX4" fmla="*/ 2943631 w 2943631"/>
                      <a:gd name="connsiteY4" fmla="*/ 6613946 h 6655982"/>
                      <a:gd name="connsiteX0" fmla="*/ 0 w 2943631"/>
                      <a:gd name="connsiteY0" fmla="*/ 6537056 h 6537056"/>
                      <a:gd name="connsiteX1" fmla="*/ 580270 w 2943631"/>
                      <a:gd name="connsiteY1" fmla="*/ 543134 h 6537056"/>
                      <a:gd name="connsiteX2" fmla="*/ 1553877 w 2943631"/>
                      <a:gd name="connsiteY2" fmla="*/ 418740 h 6537056"/>
                      <a:gd name="connsiteX3" fmla="*/ 2051923 w 2943631"/>
                      <a:gd name="connsiteY3" fmla="*/ 1768587 h 6537056"/>
                      <a:gd name="connsiteX4" fmla="*/ 2523203 w 2943631"/>
                      <a:gd name="connsiteY4" fmla="*/ 3986562 h 6537056"/>
                      <a:gd name="connsiteX5" fmla="*/ 2943631 w 2943631"/>
                      <a:gd name="connsiteY5" fmla="*/ 6495020 h 6537056"/>
                      <a:gd name="connsiteX0" fmla="*/ 0 w 2943631"/>
                      <a:gd name="connsiteY0" fmla="*/ 6769201 h 6769201"/>
                      <a:gd name="connsiteX1" fmla="*/ 580270 w 2943631"/>
                      <a:gd name="connsiteY1" fmla="*/ 775279 h 6769201"/>
                      <a:gd name="connsiteX2" fmla="*/ 1331090 w 2943631"/>
                      <a:gd name="connsiteY2" fmla="*/ 207288 h 6769201"/>
                      <a:gd name="connsiteX3" fmla="*/ 2051923 w 2943631"/>
                      <a:gd name="connsiteY3" fmla="*/ 2000732 h 6769201"/>
                      <a:gd name="connsiteX4" fmla="*/ 2523203 w 2943631"/>
                      <a:gd name="connsiteY4" fmla="*/ 4218707 h 6769201"/>
                      <a:gd name="connsiteX5" fmla="*/ 2943631 w 2943631"/>
                      <a:gd name="connsiteY5" fmla="*/ 6727165 h 6769201"/>
                      <a:gd name="connsiteX0" fmla="*/ 0 w 2943631"/>
                      <a:gd name="connsiteY0" fmla="*/ 6688387 h 6688387"/>
                      <a:gd name="connsiteX1" fmla="*/ 560276 w 2943631"/>
                      <a:gd name="connsiteY1" fmla="*/ 879294 h 6688387"/>
                      <a:gd name="connsiteX2" fmla="*/ 1331090 w 2943631"/>
                      <a:gd name="connsiteY2" fmla="*/ 126474 h 6688387"/>
                      <a:gd name="connsiteX3" fmla="*/ 2051923 w 2943631"/>
                      <a:gd name="connsiteY3" fmla="*/ 1919918 h 6688387"/>
                      <a:gd name="connsiteX4" fmla="*/ 2523203 w 2943631"/>
                      <a:gd name="connsiteY4" fmla="*/ 4137893 h 6688387"/>
                      <a:gd name="connsiteX5" fmla="*/ 2943631 w 2943631"/>
                      <a:gd name="connsiteY5" fmla="*/ 6646351 h 668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43631" h="6688387">
                        <a:moveTo>
                          <a:pt x="0" y="6688387"/>
                        </a:moveTo>
                        <a:cubicBezTo>
                          <a:pt x="196697" y="3661669"/>
                          <a:pt x="338428" y="1972946"/>
                          <a:pt x="560276" y="879294"/>
                        </a:cubicBezTo>
                        <a:cubicBezTo>
                          <a:pt x="782124" y="-214358"/>
                          <a:pt x="1082482" y="-46963"/>
                          <a:pt x="1331090" y="126474"/>
                        </a:cubicBezTo>
                        <a:cubicBezTo>
                          <a:pt x="1579698" y="299911"/>
                          <a:pt x="1890369" y="1325281"/>
                          <a:pt x="2051923" y="1919918"/>
                        </a:cubicBezTo>
                        <a:cubicBezTo>
                          <a:pt x="2213477" y="2514555"/>
                          <a:pt x="2373157" y="3374798"/>
                          <a:pt x="2523203" y="4137893"/>
                        </a:cubicBezTo>
                        <a:cubicBezTo>
                          <a:pt x="2742452" y="5150606"/>
                          <a:pt x="2871655" y="6259080"/>
                          <a:pt x="2943631" y="6646351"/>
                        </a:cubicBezTo>
                      </a:path>
                    </a:pathLst>
                  </a:custGeom>
                  <a:ln w="19050">
                    <a:solidFill>
                      <a:srgbClr val="00642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40" name="Freeform 39"/>
                <p:cNvSpPr/>
                <p:nvPr/>
              </p:nvSpPr>
              <p:spPr>
                <a:xfrm rot="1018440">
                  <a:off x="3697590" y="4950421"/>
                  <a:ext cx="146040" cy="82554"/>
                </a:xfrm>
                <a:custGeom>
                  <a:avLst/>
                  <a:gdLst>
                    <a:gd name="connsiteX0" fmla="*/ 0 w 144103"/>
                    <a:gd name="connsiteY0" fmla="*/ 91818 h 91818"/>
                    <a:gd name="connsiteX1" fmla="*/ 81222 w 144103"/>
                    <a:gd name="connsiteY1" fmla="*/ 2736 h 91818"/>
                    <a:gd name="connsiteX2" fmla="*/ 141483 w 144103"/>
                    <a:gd name="connsiteY2" fmla="*/ 21076 h 91818"/>
                    <a:gd name="connsiteX3" fmla="*/ 141483 w 144103"/>
                    <a:gd name="connsiteY3" fmla="*/ 21076 h 91818"/>
                    <a:gd name="connsiteX4" fmla="*/ 133623 w 144103"/>
                    <a:gd name="connsiteY4" fmla="*/ 15836 h 91818"/>
                    <a:gd name="connsiteX5" fmla="*/ 138863 w 144103"/>
                    <a:gd name="connsiteY5" fmla="*/ 15836 h 91818"/>
                    <a:gd name="connsiteX6" fmla="*/ 144103 w 144103"/>
                    <a:gd name="connsiteY6" fmla="*/ 26316 h 91818"/>
                    <a:gd name="connsiteX7" fmla="*/ 138863 w 144103"/>
                    <a:gd name="connsiteY7" fmla="*/ 7976 h 91818"/>
                    <a:gd name="connsiteX0" fmla="*/ 0 w 144103"/>
                    <a:gd name="connsiteY0" fmla="*/ 91818 h 91818"/>
                    <a:gd name="connsiteX1" fmla="*/ 81222 w 144103"/>
                    <a:gd name="connsiteY1" fmla="*/ 2736 h 91818"/>
                    <a:gd name="connsiteX2" fmla="*/ 141483 w 144103"/>
                    <a:gd name="connsiteY2" fmla="*/ 21076 h 91818"/>
                    <a:gd name="connsiteX3" fmla="*/ 141483 w 144103"/>
                    <a:gd name="connsiteY3" fmla="*/ 21076 h 91818"/>
                    <a:gd name="connsiteX4" fmla="*/ 133623 w 144103"/>
                    <a:gd name="connsiteY4" fmla="*/ 15836 h 91818"/>
                    <a:gd name="connsiteX5" fmla="*/ 138863 w 144103"/>
                    <a:gd name="connsiteY5" fmla="*/ 15836 h 91818"/>
                    <a:gd name="connsiteX6" fmla="*/ 144103 w 144103"/>
                    <a:gd name="connsiteY6" fmla="*/ 26316 h 91818"/>
                    <a:gd name="connsiteX0" fmla="*/ 0 w 144103"/>
                    <a:gd name="connsiteY0" fmla="*/ 91818 h 91818"/>
                    <a:gd name="connsiteX1" fmla="*/ 81222 w 144103"/>
                    <a:gd name="connsiteY1" fmla="*/ 2736 h 91818"/>
                    <a:gd name="connsiteX2" fmla="*/ 141483 w 144103"/>
                    <a:gd name="connsiteY2" fmla="*/ 21076 h 91818"/>
                    <a:gd name="connsiteX3" fmla="*/ 141483 w 144103"/>
                    <a:gd name="connsiteY3" fmla="*/ 21076 h 91818"/>
                    <a:gd name="connsiteX4" fmla="*/ 133623 w 144103"/>
                    <a:gd name="connsiteY4" fmla="*/ 15836 h 91818"/>
                    <a:gd name="connsiteX5" fmla="*/ 144103 w 144103"/>
                    <a:gd name="connsiteY5" fmla="*/ 26316 h 91818"/>
                    <a:gd name="connsiteX0" fmla="*/ 0 w 141483"/>
                    <a:gd name="connsiteY0" fmla="*/ 91818 h 91818"/>
                    <a:gd name="connsiteX1" fmla="*/ 81222 w 141483"/>
                    <a:gd name="connsiteY1" fmla="*/ 2736 h 91818"/>
                    <a:gd name="connsiteX2" fmla="*/ 141483 w 141483"/>
                    <a:gd name="connsiteY2" fmla="*/ 21076 h 91818"/>
                    <a:gd name="connsiteX3" fmla="*/ 141483 w 141483"/>
                    <a:gd name="connsiteY3" fmla="*/ 21076 h 91818"/>
                    <a:gd name="connsiteX4" fmla="*/ 133623 w 141483"/>
                    <a:gd name="connsiteY4" fmla="*/ 15836 h 91818"/>
                    <a:gd name="connsiteX0" fmla="*/ 0 w 141483"/>
                    <a:gd name="connsiteY0" fmla="*/ 91818 h 91818"/>
                    <a:gd name="connsiteX1" fmla="*/ 81222 w 141483"/>
                    <a:gd name="connsiteY1" fmla="*/ 2736 h 91818"/>
                    <a:gd name="connsiteX2" fmla="*/ 141483 w 141483"/>
                    <a:gd name="connsiteY2" fmla="*/ 21076 h 91818"/>
                    <a:gd name="connsiteX3" fmla="*/ 133623 w 141483"/>
                    <a:gd name="connsiteY3" fmla="*/ 15836 h 91818"/>
                    <a:gd name="connsiteX0" fmla="*/ 0 w 141483"/>
                    <a:gd name="connsiteY0" fmla="*/ 91818 h 91818"/>
                    <a:gd name="connsiteX1" fmla="*/ 81222 w 141483"/>
                    <a:gd name="connsiteY1" fmla="*/ 2736 h 91818"/>
                    <a:gd name="connsiteX2" fmla="*/ 141483 w 141483"/>
                    <a:gd name="connsiteY2" fmla="*/ 21076 h 91818"/>
                    <a:gd name="connsiteX0" fmla="*/ 0 w 141483"/>
                    <a:gd name="connsiteY0" fmla="*/ 94262 h 94262"/>
                    <a:gd name="connsiteX1" fmla="*/ 57641 w 141483"/>
                    <a:gd name="connsiteY1" fmla="*/ 2560 h 94262"/>
                    <a:gd name="connsiteX2" fmla="*/ 141483 w 141483"/>
                    <a:gd name="connsiteY2" fmla="*/ 23520 h 94262"/>
                    <a:gd name="connsiteX0" fmla="*/ 0 w 154583"/>
                    <a:gd name="connsiteY0" fmla="*/ 83224 h 83224"/>
                    <a:gd name="connsiteX1" fmla="*/ 70741 w 154583"/>
                    <a:gd name="connsiteY1" fmla="*/ 2003 h 83224"/>
                    <a:gd name="connsiteX2" fmla="*/ 154583 w 154583"/>
                    <a:gd name="connsiteY2" fmla="*/ 22963 h 83224"/>
                    <a:gd name="connsiteX0" fmla="*/ 0 w 146723"/>
                    <a:gd name="connsiteY0" fmla="*/ 82203 h 82203"/>
                    <a:gd name="connsiteX1" fmla="*/ 70741 w 146723"/>
                    <a:gd name="connsiteY1" fmla="*/ 982 h 82203"/>
                    <a:gd name="connsiteX2" fmla="*/ 146723 w 146723"/>
                    <a:gd name="connsiteY2" fmla="*/ 35043 h 8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6723" h="82203">
                      <a:moveTo>
                        <a:pt x="0" y="82203"/>
                      </a:moveTo>
                      <a:cubicBezTo>
                        <a:pt x="28821" y="43557"/>
                        <a:pt x="46287" y="8842"/>
                        <a:pt x="70741" y="982"/>
                      </a:cubicBezTo>
                      <a:cubicBezTo>
                        <a:pt x="95195" y="-6878"/>
                        <a:pt x="146723" y="35043"/>
                        <a:pt x="146723" y="3504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44" name="Freeform 43"/>
              <p:cNvSpPr/>
              <p:nvPr/>
            </p:nvSpPr>
            <p:spPr>
              <a:xfrm rot="201120">
                <a:off x="3257881" y="5401293"/>
                <a:ext cx="152390" cy="77792"/>
              </a:xfrm>
              <a:custGeom>
                <a:avLst/>
                <a:gdLst>
                  <a:gd name="connsiteX0" fmla="*/ 0 w 144103"/>
                  <a:gd name="connsiteY0" fmla="*/ 91818 h 91818"/>
                  <a:gd name="connsiteX1" fmla="*/ 81222 w 144103"/>
                  <a:gd name="connsiteY1" fmla="*/ 2736 h 91818"/>
                  <a:gd name="connsiteX2" fmla="*/ 141483 w 144103"/>
                  <a:gd name="connsiteY2" fmla="*/ 21076 h 91818"/>
                  <a:gd name="connsiteX3" fmla="*/ 141483 w 144103"/>
                  <a:gd name="connsiteY3" fmla="*/ 21076 h 91818"/>
                  <a:gd name="connsiteX4" fmla="*/ 133623 w 144103"/>
                  <a:gd name="connsiteY4" fmla="*/ 15836 h 91818"/>
                  <a:gd name="connsiteX5" fmla="*/ 138863 w 144103"/>
                  <a:gd name="connsiteY5" fmla="*/ 15836 h 91818"/>
                  <a:gd name="connsiteX6" fmla="*/ 144103 w 144103"/>
                  <a:gd name="connsiteY6" fmla="*/ 26316 h 91818"/>
                  <a:gd name="connsiteX7" fmla="*/ 138863 w 144103"/>
                  <a:gd name="connsiteY7" fmla="*/ 7976 h 91818"/>
                  <a:gd name="connsiteX0" fmla="*/ 0 w 144103"/>
                  <a:gd name="connsiteY0" fmla="*/ 91818 h 91818"/>
                  <a:gd name="connsiteX1" fmla="*/ 81222 w 144103"/>
                  <a:gd name="connsiteY1" fmla="*/ 2736 h 91818"/>
                  <a:gd name="connsiteX2" fmla="*/ 141483 w 144103"/>
                  <a:gd name="connsiteY2" fmla="*/ 21076 h 91818"/>
                  <a:gd name="connsiteX3" fmla="*/ 141483 w 144103"/>
                  <a:gd name="connsiteY3" fmla="*/ 21076 h 91818"/>
                  <a:gd name="connsiteX4" fmla="*/ 133623 w 144103"/>
                  <a:gd name="connsiteY4" fmla="*/ 15836 h 91818"/>
                  <a:gd name="connsiteX5" fmla="*/ 138863 w 144103"/>
                  <a:gd name="connsiteY5" fmla="*/ 15836 h 91818"/>
                  <a:gd name="connsiteX6" fmla="*/ 144103 w 144103"/>
                  <a:gd name="connsiteY6" fmla="*/ 26316 h 91818"/>
                  <a:gd name="connsiteX0" fmla="*/ 0 w 144103"/>
                  <a:gd name="connsiteY0" fmla="*/ 91818 h 91818"/>
                  <a:gd name="connsiteX1" fmla="*/ 81222 w 144103"/>
                  <a:gd name="connsiteY1" fmla="*/ 2736 h 91818"/>
                  <a:gd name="connsiteX2" fmla="*/ 141483 w 144103"/>
                  <a:gd name="connsiteY2" fmla="*/ 21076 h 91818"/>
                  <a:gd name="connsiteX3" fmla="*/ 141483 w 144103"/>
                  <a:gd name="connsiteY3" fmla="*/ 21076 h 91818"/>
                  <a:gd name="connsiteX4" fmla="*/ 133623 w 144103"/>
                  <a:gd name="connsiteY4" fmla="*/ 15836 h 91818"/>
                  <a:gd name="connsiteX5" fmla="*/ 144103 w 144103"/>
                  <a:gd name="connsiteY5" fmla="*/ 26316 h 91818"/>
                  <a:gd name="connsiteX0" fmla="*/ 0 w 141483"/>
                  <a:gd name="connsiteY0" fmla="*/ 91818 h 91818"/>
                  <a:gd name="connsiteX1" fmla="*/ 81222 w 141483"/>
                  <a:gd name="connsiteY1" fmla="*/ 2736 h 91818"/>
                  <a:gd name="connsiteX2" fmla="*/ 141483 w 141483"/>
                  <a:gd name="connsiteY2" fmla="*/ 21076 h 91818"/>
                  <a:gd name="connsiteX3" fmla="*/ 141483 w 141483"/>
                  <a:gd name="connsiteY3" fmla="*/ 21076 h 91818"/>
                  <a:gd name="connsiteX4" fmla="*/ 133623 w 141483"/>
                  <a:gd name="connsiteY4" fmla="*/ 15836 h 91818"/>
                  <a:gd name="connsiteX0" fmla="*/ 0 w 141483"/>
                  <a:gd name="connsiteY0" fmla="*/ 91818 h 91818"/>
                  <a:gd name="connsiteX1" fmla="*/ 81222 w 141483"/>
                  <a:gd name="connsiteY1" fmla="*/ 2736 h 91818"/>
                  <a:gd name="connsiteX2" fmla="*/ 141483 w 141483"/>
                  <a:gd name="connsiteY2" fmla="*/ 21076 h 91818"/>
                  <a:gd name="connsiteX3" fmla="*/ 133623 w 141483"/>
                  <a:gd name="connsiteY3" fmla="*/ 15836 h 91818"/>
                  <a:gd name="connsiteX0" fmla="*/ 0 w 141483"/>
                  <a:gd name="connsiteY0" fmla="*/ 91818 h 91818"/>
                  <a:gd name="connsiteX1" fmla="*/ 81222 w 141483"/>
                  <a:gd name="connsiteY1" fmla="*/ 2736 h 91818"/>
                  <a:gd name="connsiteX2" fmla="*/ 141483 w 141483"/>
                  <a:gd name="connsiteY2" fmla="*/ 21076 h 91818"/>
                  <a:gd name="connsiteX0" fmla="*/ 0 w 141483"/>
                  <a:gd name="connsiteY0" fmla="*/ 94262 h 94262"/>
                  <a:gd name="connsiteX1" fmla="*/ 57641 w 141483"/>
                  <a:gd name="connsiteY1" fmla="*/ 2560 h 94262"/>
                  <a:gd name="connsiteX2" fmla="*/ 141483 w 141483"/>
                  <a:gd name="connsiteY2" fmla="*/ 23520 h 94262"/>
                  <a:gd name="connsiteX0" fmla="*/ 0 w 154583"/>
                  <a:gd name="connsiteY0" fmla="*/ 83224 h 83224"/>
                  <a:gd name="connsiteX1" fmla="*/ 70741 w 154583"/>
                  <a:gd name="connsiteY1" fmla="*/ 2003 h 83224"/>
                  <a:gd name="connsiteX2" fmla="*/ 154583 w 154583"/>
                  <a:gd name="connsiteY2" fmla="*/ 22963 h 83224"/>
                  <a:gd name="connsiteX0" fmla="*/ 0 w 146723"/>
                  <a:gd name="connsiteY0" fmla="*/ 82203 h 82203"/>
                  <a:gd name="connsiteX1" fmla="*/ 70741 w 146723"/>
                  <a:gd name="connsiteY1" fmla="*/ 982 h 82203"/>
                  <a:gd name="connsiteX2" fmla="*/ 146723 w 146723"/>
                  <a:gd name="connsiteY2" fmla="*/ 35043 h 8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723" h="82203">
                    <a:moveTo>
                      <a:pt x="0" y="82203"/>
                    </a:moveTo>
                    <a:cubicBezTo>
                      <a:pt x="28821" y="43557"/>
                      <a:pt x="46287" y="8842"/>
                      <a:pt x="70741" y="982"/>
                    </a:cubicBezTo>
                    <a:cubicBezTo>
                      <a:pt x="95195" y="-6878"/>
                      <a:pt x="146723" y="35043"/>
                      <a:pt x="146723" y="3504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3710289" y="4544000"/>
              <a:ext cx="1015932" cy="219086"/>
            </a:xfrm>
            <a:custGeom>
              <a:avLst/>
              <a:gdLst>
                <a:gd name="connsiteX0" fmla="*/ 0 w 1099159"/>
                <a:gd name="connsiteY0" fmla="*/ 0 h 119071"/>
                <a:gd name="connsiteX1" fmla="*/ 144049 w 1099159"/>
                <a:gd name="connsiteY1" fmla="*/ 62631 h 119071"/>
                <a:gd name="connsiteX2" fmla="*/ 413359 w 1099159"/>
                <a:gd name="connsiteY2" fmla="*/ 103340 h 119071"/>
                <a:gd name="connsiteX3" fmla="*/ 773482 w 1099159"/>
                <a:gd name="connsiteY3" fmla="*/ 118998 h 119071"/>
                <a:gd name="connsiteX4" fmla="*/ 1067843 w 1099159"/>
                <a:gd name="connsiteY4" fmla="*/ 109603 h 119071"/>
                <a:gd name="connsiteX5" fmla="*/ 1067843 w 1099159"/>
                <a:gd name="connsiteY5" fmla="*/ 109603 h 119071"/>
                <a:gd name="connsiteX6" fmla="*/ 1083501 w 1099159"/>
                <a:gd name="connsiteY6" fmla="*/ 103340 h 119071"/>
                <a:gd name="connsiteX7" fmla="*/ 1083501 w 1099159"/>
                <a:gd name="connsiteY7" fmla="*/ 103340 h 119071"/>
                <a:gd name="connsiteX8" fmla="*/ 1099159 w 1099159"/>
                <a:gd name="connsiteY8" fmla="*/ 106472 h 119071"/>
                <a:gd name="connsiteX9" fmla="*/ 1099159 w 1099159"/>
                <a:gd name="connsiteY9" fmla="*/ 106472 h 119071"/>
                <a:gd name="connsiteX10" fmla="*/ 1096027 w 1099159"/>
                <a:gd name="connsiteY10" fmla="*/ 100209 h 119071"/>
                <a:gd name="connsiteX11" fmla="*/ 1096027 w 1099159"/>
                <a:gd name="connsiteY11" fmla="*/ 100209 h 119071"/>
                <a:gd name="connsiteX12" fmla="*/ 1099159 w 1099159"/>
                <a:gd name="connsiteY12" fmla="*/ 112735 h 119071"/>
                <a:gd name="connsiteX0" fmla="*/ 0 w 1099159"/>
                <a:gd name="connsiteY0" fmla="*/ 0 h 119071"/>
                <a:gd name="connsiteX1" fmla="*/ 184758 w 1099159"/>
                <a:gd name="connsiteY1" fmla="*/ 57528 h 119071"/>
                <a:gd name="connsiteX2" fmla="*/ 413359 w 1099159"/>
                <a:gd name="connsiteY2" fmla="*/ 103340 h 119071"/>
                <a:gd name="connsiteX3" fmla="*/ 773482 w 1099159"/>
                <a:gd name="connsiteY3" fmla="*/ 118998 h 119071"/>
                <a:gd name="connsiteX4" fmla="*/ 1067843 w 1099159"/>
                <a:gd name="connsiteY4" fmla="*/ 109603 h 119071"/>
                <a:gd name="connsiteX5" fmla="*/ 1067843 w 1099159"/>
                <a:gd name="connsiteY5" fmla="*/ 109603 h 119071"/>
                <a:gd name="connsiteX6" fmla="*/ 1083501 w 1099159"/>
                <a:gd name="connsiteY6" fmla="*/ 103340 h 119071"/>
                <a:gd name="connsiteX7" fmla="*/ 1083501 w 1099159"/>
                <a:gd name="connsiteY7" fmla="*/ 103340 h 119071"/>
                <a:gd name="connsiteX8" fmla="*/ 1099159 w 1099159"/>
                <a:gd name="connsiteY8" fmla="*/ 106472 h 119071"/>
                <a:gd name="connsiteX9" fmla="*/ 1099159 w 1099159"/>
                <a:gd name="connsiteY9" fmla="*/ 106472 h 119071"/>
                <a:gd name="connsiteX10" fmla="*/ 1096027 w 1099159"/>
                <a:gd name="connsiteY10" fmla="*/ 100209 h 119071"/>
                <a:gd name="connsiteX11" fmla="*/ 1096027 w 1099159"/>
                <a:gd name="connsiteY11" fmla="*/ 100209 h 119071"/>
                <a:gd name="connsiteX12" fmla="*/ 1099159 w 1099159"/>
                <a:gd name="connsiteY12" fmla="*/ 112735 h 11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9159" h="119071">
                  <a:moveTo>
                    <a:pt x="0" y="0"/>
                  </a:moveTo>
                  <a:cubicBezTo>
                    <a:pt x="48016" y="20877"/>
                    <a:pt x="115865" y="40305"/>
                    <a:pt x="184758" y="57528"/>
                  </a:cubicBezTo>
                  <a:cubicBezTo>
                    <a:pt x="253651" y="74751"/>
                    <a:pt x="315238" y="93095"/>
                    <a:pt x="413359" y="103340"/>
                  </a:cubicBezTo>
                  <a:cubicBezTo>
                    <a:pt x="511480" y="113585"/>
                    <a:pt x="664401" y="117954"/>
                    <a:pt x="773482" y="118998"/>
                  </a:cubicBezTo>
                  <a:cubicBezTo>
                    <a:pt x="882563" y="120042"/>
                    <a:pt x="1067843" y="109603"/>
                    <a:pt x="1067843" y="109603"/>
                  </a:cubicBezTo>
                  <a:lnTo>
                    <a:pt x="1067843" y="109603"/>
                  </a:lnTo>
                  <a:lnTo>
                    <a:pt x="1083501" y="103340"/>
                  </a:lnTo>
                  <a:lnTo>
                    <a:pt x="1083501" y="103340"/>
                  </a:lnTo>
                  <a:lnTo>
                    <a:pt x="1099159" y="106472"/>
                  </a:lnTo>
                  <a:lnTo>
                    <a:pt x="1099159" y="106472"/>
                  </a:lnTo>
                  <a:lnTo>
                    <a:pt x="1096027" y="100209"/>
                  </a:lnTo>
                  <a:lnTo>
                    <a:pt x="1096027" y="100209"/>
                  </a:lnTo>
                  <a:lnTo>
                    <a:pt x="1099159" y="112735"/>
                  </a:lnTo>
                </a:path>
              </a:pathLst>
            </a:cu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" name="Left Arrow 40"/>
          <p:cNvSpPr/>
          <p:nvPr/>
        </p:nvSpPr>
        <p:spPr>
          <a:xfrm rot="2337491">
            <a:off x="2433638" y="4373563"/>
            <a:ext cx="2287587" cy="1377950"/>
          </a:xfrm>
          <a:prstGeom prst="leftArrow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135563" y="5213350"/>
            <a:ext cx="1635125" cy="379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Grove Street</a:t>
            </a:r>
          </a:p>
        </p:txBody>
      </p:sp>
      <p:sp>
        <p:nvSpPr>
          <p:cNvPr id="48" name="Rectangle 47"/>
          <p:cNvSpPr/>
          <p:nvPr/>
        </p:nvSpPr>
        <p:spPr>
          <a:xfrm rot="17854576">
            <a:off x="6407150" y="2603500"/>
            <a:ext cx="2239963" cy="379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Pierrepoint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Road</a:t>
            </a:r>
          </a:p>
        </p:txBody>
      </p:sp>
      <p:sp>
        <p:nvSpPr>
          <p:cNvPr id="49" name="Rectangle 48"/>
          <p:cNvSpPr/>
          <p:nvPr/>
        </p:nvSpPr>
        <p:spPr>
          <a:xfrm rot="17854576">
            <a:off x="3940175" y="1668463"/>
            <a:ext cx="136207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Asheville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Road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99350" y="954088"/>
            <a:ext cx="14128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1 - 2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0125" y="234950"/>
            <a:ext cx="7772400" cy="1066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 – East Roundabout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Modified Pedestrian Crossing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2249" t="14491" r="1001" b="6313"/>
          <a:stretch>
            <a:fillRect/>
          </a:stretch>
        </p:blipFill>
        <p:spPr bwMode="auto">
          <a:xfrm>
            <a:off x="1428750" y="1519238"/>
            <a:ext cx="722630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419225" y="2203450"/>
            <a:ext cx="5732463" cy="3775075"/>
            <a:chOff x="1418435" y="2203191"/>
            <a:chExt cx="5733514" cy="3775286"/>
          </a:xfrm>
        </p:grpSpPr>
        <p:sp>
          <p:nvSpPr>
            <p:cNvPr id="2" name="Freeform 1"/>
            <p:cNvSpPr/>
            <p:nvPr/>
          </p:nvSpPr>
          <p:spPr>
            <a:xfrm>
              <a:off x="5427608" y="2457205"/>
              <a:ext cx="1394081" cy="2170234"/>
            </a:xfrm>
            <a:custGeom>
              <a:avLst/>
              <a:gdLst>
                <a:gd name="connsiteX0" fmla="*/ 0 w 1207911"/>
                <a:gd name="connsiteY0" fmla="*/ 1286934 h 1286934"/>
                <a:gd name="connsiteX1" fmla="*/ 270934 w 1207911"/>
                <a:gd name="connsiteY1" fmla="*/ 722489 h 1286934"/>
                <a:gd name="connsiteX2" fmla="*/ 462845 w 1207911"/>
                <a:gd name="connsiteY2" fmla="*/ 0 h 1286934"/>
                <a:gd name="connsiteX3" fmla="*/ 1185334 w 1207911"/>
                <a:gd name="connsiteY3" fmla="*/ 462845 h 1286934"/>
                <a:gd name="connsiteX4" fmla="*/ 1207911 w 1207911"/>
                <a:gd name="connsiteY4" fmla="*/ 914400 h 1286934"/>
                <a:gd name="connsiteX5" fmla="*/ 0 w 1207911"/>
                <a:gd name="connsiteY5" fmla="*/ 1286934 h 1286934"/>
                <a:gd name="connsiteX0" fmla="*/ 0 w 1207911"/>
                <a:gd name="connsiteY0" fmla="*/ 1286934 h 1286934"/>
                <a:gd name="connsiteX1" fmla="*/ 347134 w 1207911"/>
                <a:gd name="connsiteY1" fmla="*/ 646289 h 1286934"/>
                <a:gd name="connsiteX2" fmla="*/ 462845 w 1207911"/>
                <a:gd name="connsiteY2" fmla="*/ 0 h 1286934"/>
                <a:gd name="connsiteX3" fmla="*/ 1185334 w 1207911"/>
                <a:gd name="connsiteY3" fmla="*/ 462845 h 1286934"/>
                <a:gd name="connsiteX4" fmla="*/ 1207911 w 1207911"/>
                <a:gd name="connsiteY4" fmla="*/ 914400 h 1286934"/>
                <a:gd name="connsiteX5" fmla="*/ 0 w 1207911"/>
                <a:gd name="connsiteY5" fmla="*/ 1286934 h 1286934"/>
                <a:gd name="connsiteX0" fmla="*/ 0 w 1207911"/>
                <a:gd name="connsiteY0" fmla="*/ 1286934 h 1286934"/>
                <a:gd name="connsiteX1" fmla="*/ 347134 w 1207911"/>
                <a:gd name="connsiteY1" fmla="*/ 646289 h 1286934"/>
                <a:gd name="connsiteX2" fmla="*/ 462845 w 1207911"/>
                <a:gd name="connsiteY2" fmla="*/ 0 h 1286934"/>
                <a:gd name="connsiteX3" fmla="*/ 1185334 w 1207911"/>
                <a:gd name="connsiteY3" fmla="*/ 462845 h 1286934"/>
                <a:gd name="connsiteX4" fmla="*/ 1207911 w 1207911"/>
                <a:gd name="connsiteY4" fmla="*/ 914400 h 1286934"/>
                <a:gd name="connsiteX5" fmla="*/ 294551 w 1207911"/>
                <a:gd name="connsiteY5" fmla="*/ 1284409 h 1286934"/>
                <a:gd name="connsiteX6" fmla="*/ 0 w 1207911"/>
                <a:gd name="connsiteY6" fmla="*/ 1286934 h 1286934"/>
                <a:gd name="connsiteX0" fmla="*/ 0 w 1207911"/>
                <a:gd name="connsiteY0" fmla="*/ 2020861 h 2020861"/>
                <a:gd name="connsiteX1" fmla="*/ 347134 w 1207911"/>
                <a:gd name="connsiteY1" fmla="*/ 1380216 h 2020861"/>
                <a:gd name="connsiteX2" fmla="*/ 559098 w 1207911"/>
                <a:gd name="connsiteY2" fmla="*/ 0 h 2020861"/>
                <a:gd name="connsiteX3" fmla="*/ 1185334 w 1207911"/>
                <a:gd name="connsiteY3" fmla="*/ 1196772 h 2020861"/>
                <a:gd name="connsiteX4" fmla="*/ 1207911 w 1207911"/>
                <a:gd name="connsiteY4" fmla="*/ 1648327 h 2020861"/>
                <a:gd name="connsiteX5" fmla="*/ 294551 w 1207911"/>
                <a:gd name="connsiteY5" fmla="*/ 2018336 h 2020861"/>
                <a:gd name="connsiteX6" fmla="*/ 0 w 1207911"/>
                <a:gd name="connsiteY6" fmla="*/ 2020861 h 2020861"/>
                <a:gd name="connsiteX0" fmla="*/ 0 w 1207911"/>
                <a:gd name="connsiteY0" fmla="*/ 1996798 h 1996798"/>
                <a:gd name="connsiteX1" fmla="*/ 347134 w 1207911"/>
                <a:gd name="connsiteY1" fmla="*/ 1356153 h 1996798"/>
                <a:gd name="connsiteX2" fmla="*/ 523003 w 1207911"/>
                <a:gd name="connsiteY2" fmla="*/ 0 h 1996798"/>
                <a:gd name="connsiteX3" fmla="*/ 1185334 w 1207911"/>
                <a:gd name="connsiteY3" fmla="*/ 1172709 h 1996798"/>
                <a:gd name="connsiteX4" fmla="*/ 1207911 w 1207911"/>
                <a:gd name="connsiteY4" fmla="*/ 1624264 h 1996798"/>
                <a:gd name="connsiteX5" fmla="*/ 294551 w 1207911"/>
                <a:gd name="connsiteY5" fmla="*/ 1994273 h 1996798"/>
                <a:gd name="connsiteX6" fmla="*/ 0 w 1207911"/>
                <a:gd name="connsiteY6" fmla="*/ 1996798 h 1996798"/>
                <a:gd name="connsiteX0" fmla="*/ 0 w 1207911"/>
                <a:gd name="connsiteY0" fmla="*/ 1996798 h 1996798"/>
                <a:gd name="connsiteX1" fmla="*/ 347134 w 1207911"/>
                <a:gd name="connsiteY1" fmla="*/ 1356153 h 1996798"/>
                <a:gd name="connsiteX2" fmla="*/ 523003 w 1207911"/>
                <a:gd name="connsiteY2" fmla="*/ 0 h 1996798"/>
                <a:gd name="connsiteX3" fmla="*/ 735709 w 1207911"/>
                <a:gd name="connsiteY3" fmla="*/ 502357 h 1996798"/>
                <a:gd name="connsiteX4" fmla="*/ 1185334 w 1207911"/>
                <a:gd name="connsiteY4" fmla="*/ 1172709 h 1996798"/>
                <a:gd name="connsiteX5" fmla="*/ 1207911 w 1207911"/>
                <a:gd name="connsiteY5" fmla="*/ 1624264 h 1996798"/>
                <a:gd name="connsiteX6" fmla="*/ 294551 w 1207911"/>
                <a:gd name="connsiteY6" fmla="*/ 1994273 h 1996798"/>
                <a:gd name="connsiteX7" fmla="*/ 0 w 1207911"/>
                <a:gd name="connsiteY7" fmla="*/ 1996798 h 1996798"/>
                <a:gd name="connsiteX0" fmla="*/ 0 w 1462060"/>
                <a:gd name="connsiteY0" fmla="*/ 1996798 h 1996798"/>
                <a:gd name="connsiteX1" fmla="*/ 347134 w 1462060"/>
                <a:gd name="connsiteY1" fmla="*/ 1356153 h 1996798"/>
                <a:gd name="connsiteX2" fmla="*/ 523003 w 1462060"/>
                <a:gd name="connsiteY2" fmla="*/ 0 h 1996798"/>
                <a:gd name="connsiteX3" fmla="*/ 735709 w 1462060"/>
                <a:gd name="connsiteY3" fmla="*/ 502357 h 1996798"/>
                <a:gd name="connsiteX4" fmla="*/ 1462060 w 1462060"/>
                <a:gd name="connsiteY4" fmla="*/ 1192762 h 1996798"/>
                <a:gd name="connsiteX5" fmla="*/ 1207911 w 1462060"/>
                <a:gd name="connsiteY5" fmla="*/ 1624264 h 1996798"/>
                <a:gd name="connsiteX6" fmla="*/ 294551 w 1462060"/>
                <a:gd name="connsiteY6" fmla="*/ 1994273 h 1996798"/>
                <a:gd name="connsiteX7" fmla="*/ 0 w 1462060"/>
                <a:gd name="connsiteY7" fmla="*/ 1996798 h 1996798"/>
                <a:gd name="connsiteX0" fmla="*/ 0 w 1462060"/>
                <a:gd name="connsiteY0" fmla="*/ 1996798 h 1996798"/>
                <a:gd name="connsiteX1" fmla="*/ 347134 w 1462060"/>
                <a:gd name="connsiteY1" fmla="*/ 1356153 h 1996798"/>
                <a:gd name="connsiteX2" fmla="*/ 523003 w 1462060"/>
                <a:gd name="connsiteY2" fmla="*/ 0 h 1996798"/>
                <a:gd name="connsiteX3" fmla="*/ 735709 w 1462060"/>
                <a:gd name="connsiteY3" fmla="*/ 502357 h 1996798"/>
                <a:gd name="connsiteX4" fmla="*/ 1021053 w 1462060"/>
                <a:gd name="connsiteY4" fmla="*/ 840266 h 1996798"/>
                <a:gd name="connsiteX5" fmla="*/ 1462060 w 1462060"/>
                <a:gd name="connsiteY5" fmla="*/ 1192762 h 1996798"/>
                <a:gd name="connsiteX6" fmla="*/ 1207911 w 1462060"/>
                <a:gd name="connsiteY6" fmla="*/ 1624264 h 1996798"/>
                <a:gd name="connsiteX7" fmla="*/ 294551 w 1462060"/>
                <a:gd name="connsiteY7" fmla="*/ 1994273 h 1996798"/>
                <a:gd name="connsiteX8" fmla="*/ 0 w 1462060"/>
                <a:gd name="connsiteY8" fmla="*/ 1996798 h 1996798"/>
                <a:gd name="connsiteX0" fmla="*/ 0 w 1462060"/>
                <a:gd name="connsiteY0" fmla="*/ 1996798 h 1996798"/>
                <a:gd name="connsiteX1" fmla="*/ 454139 w 1462060"/>
                <a:gd name="connsiteY1" fmla="*/ 1356153 h 1996798"/>
                <a:gd name="connsiteX2" fmla="*/ 523003 w 1462060"/>
                <a:gd name="connsiteY2" fmla="*/ 0 h 1996798"/>
                <a:gd name="connsiteX3" fmla="*/ 735709 w 1462060"/>
                <a:gd name="connsiteY3" fmla="*/ 502357 h 1996798"/>
                <a:gd name="connsiteX4" fmla="*/ 1021053 w 1462060"/>
                <a:gd name="connsiteY4" fmla="*/ 840266 h 1996798"/>
                <a:gd name="connsiteX5" fmla="*/ 1462060 w 1462060"/>
                <a:gd name="connsiteY5" fmla="*/ 1192762 h 1996798"/>
                <a:gd name="connsiteX6" fmla="*/ 1207911 w 1462060"/>
                <a:gd name="connsiteY6" fmla="*/ 1624264 h 1996798"/>
                <a:gd name="connsiteX7" fmla="*/ 294551 w 1462060"/>
                <a:gd name="connsiteY7" fmla="*/ 1994273 h 1996798"/>
                <a:gd name="connsiteX8" fmla="*/ 0 w 1462060"/>
                <a:gd name="connsiteY8" fmla="*/ 1996798 h 1996798"/>
                <a:gd name="connsiteX0" fmla="*/ 0 w 1393966"/>
                <a:gd name="connsiteY0" fmla="*/ 2016254 h 2016254"/>
                <a:gd name="connsiteX1" fmla="*/ 386045 w 1393966"/>
                <a:gd name="connsiteY1" fmla="*/ 1356153 h 2016254"/>
                <a:gd name="connsiteX2" fmla="*/ 454909 w 1393966"/>
                <a:gd name="connsiteY2" fmla="*/ 0 h 2016254"/>
                <a:gd name="connsiteX3" fmla="*/ 667615 w 1393966"/>
                <a:gd name="connsiteY3" fmla="*/ 502357 h 2016254"/>
                <a:gd name="connsiteX4" fmla="*/ 952959 w 1393966"/>
                <a:gd name="connsiteY4" fmla="*/ 840266 h 2016254"/>
                <a:gd name="connsiteX5" fmla="*/ 1393966 w 1393966"/>
                <a:gd name="connsiteY5" fmla="*/ 1192762 h 2016254"/>
                <a:gd name="connsiteX6" fmla="*/ 1139817 w 1393966"/>
                <a:gd name="connsiteY6" fmla="*/ 1624264 h 2016254"/>
                <a:gd name="connsiteX7" fmla="*/ 226457 w 1393966"/>
                <a:gd name="connsiteY7" fmla="*/ 1994273 h 2016254"/>
                <a:gd name="connsiteX8" fmla="*/ 0 w 1393966"/>
                <a:gd name="connsiteY8" fmla="*/ 2016254 h 2016254"/>
                <a:gd name="connsiteX0" fmla="*/ 0 w 1393966"/>
                <a:gd name="connsiteY0" fmla="*/ 2016254 h 2169371"/>
                <a:gd name="connsiteX1" fmla="*/ 386045 w 1393966"/>
                <a:gd name="connsiteY1" fmla="*/ 1356153 h 2169371"/>
                <a:gd name="connsiteX2" fmla="*/ 454909 w 1393966"/>
                <a:gd name="connsiteY2" fmla="*/ 0 h 2169371"/>
                <a:gd name="connsiteX3" fmla="*/ 667615 w 1393966"/>
                <a:gd name="connsiteY3" fmla="*/ 502357 h 2169371"/>
                <a:gd name="connsiteX4" fmla="*/ 952959 w 1393966"/>
                <a:gd name="connsiteY4" fmla="*/ 840266 h 2169371"/>
                <a:gd name="connsiteX5" fmla="*/ 1393966 w 1393966"/>
                <a:gd name="connsiteY5" fmla="*/ 1192762 h 2169371"/>
                <a:gd name="connsiteX6" fmla="*/ 1139817 w 1393966"/>
                <a:gd name="connsiteY6" fmla="*/ 1624264 h 2169371"/>
                <a:gd name="connsiteX7" fmla="*/ 207002 w 1393966"/>
                <a:gd name="connsiteY7" fmla="*/ 2169371 h 2169371"/>
                <a:gd name="connsiteX8" fmla="*/ 0 w 1393966"/>
                <a:gd name="connsiteY8" fmla="*/ 2016254 h 2169371"/>
                <a:gd name="connsiteX0" fmla="*/ 0 w 1393966"/>
                <a:gd name="connsiteY0" fmla="*/ 2016254 h 2169371"/>
                <a:gd name="connsiteX1" fmla="*/ 242840 w 1393966"/>
                <a:gd name="connsiteY1" fmla="*/ 1735210 h 2169371"/>
                <a:gd name="connsiteX2" fmla="*/ 386045 w 1393966"/>
                <a:gd name="connsiteY2" fmla="*/ 1356153 h 2169371"/>
                <a:gd name="connsiteX3" fmla="*/ 454909 w 1393966"/>
                <a:gd name="connsiteY3" fmla="*/ 0 h 2169371"/>
                <a:gd name="connsiteX4" fmla="*/ 667615 w 1393966"/>
                <a:gd name="connsiteY4" fmla="*/ 502357 h 2169371"/>
                <a:gd name="connsiteX5" fmla="*/ 952959 w 1393966"/>
                <a:gd name="connsiteY5" fmla="*/ 840266 h 2169371"/>
                <a:gd name="connsiteX6" fmla="*/ 1393966 w 1393966"/>
                <a:gd name="connsiteY6" fmla="*/ 1192762 h 2169371"/>
                <a:gd name="connsiteX7" fmla="*/ 1139817 w 1393966"/>
                <a:gd name="connsiteY7" fmla="*/ 1624264 h 2169371"/>
                <a:gd name="connsiteX8" fmla="*/ 207002 w 1393966"/>
                <a:gd name="connsiteY8" fmla="*/ 2169371 h 2169371"/>
                <a:gd name="connsiteX9" fmla="*/ 0 w 1393966"/>
                <a:gd name="connsiteY9" fmla="*/ 2016254 h 2169371"/>
                <a:gd name="connsiteX0" fmla="*/ 0 w 1393966"/>
                <a:gd name="connsiteY0" fmla="*/ 2016254 h 2169371"/>
                <a:gd name="connsiteX1" fmla="*/ 242840 w 1393966"/>
                <a:gd name="connsiteY1" fmla="*/ 1735210 h 2169371"/>
                <a:gd name="connsiteX2" fmla="*/ 386045 w 1393966"/>
                <a:gd name="connsiteY2" fmla="*/ 1356153 h 2169371"/>
                <a:gd name="connsiteX3" fmla="*/ 454909 w 1393966"/>
                <a:gd name="connsiteY3" fmla="*/ 0 h 2169371"/>
                <a:gd name="connsiteX4" fmla="*/ 667615 w 1393966"/>
                <a:gd name="connsiteY4" fmla="*/ 502357 h 2169371"/>
                <a:gd name="connsiteX5" fmla="*/ 952959 w 1393966"/>
                <a:gd name="connsiteY5" fmla="*/ 840266 h 2169371"/>
                <a:gd name="connsiteX6" fmla="*/ 1393966 w 1393966"/>
                <a:gd name="connsiteY6" fmla="*/ 1192762 h 2169371"/>
                <a:gd name="connsiteX7" fmla="*/ 1188455 w 1393966"/>
                <a:gd name="connsiteY7" fmla="*/ 1925822 h 2169371"/>
                <a:gd name="connsiteX8" fmla="*/ 207002 w 1393966"/>
                <a:gd name="connsiteY8" fmla="*/ 2169371 h 2169371"/>
                <a:gd name="connsiteX9" fmla="*/ 0 w 1393966"/>
                <a:gd name="connsiteY9" fmla="*/ 2016254 h 216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3966" h="2169371">
                  <a:moveTo>
                    <a:pt x="0" y="2016254"/>
                  </a:moveTo>
                  <a:cubicBezTo>
                    <a:pt x="67976" y="1896632"/>
                    <a:pt x="174864" y="1854832"/>
                    <a:pt x="242840" y="1735210"/>
                  </a:cubicBezTo>
                  <a:lnTo>
                    <a:pt x="386045" y="1356153"/>
                  </a:lnTo>
                  <a:lnTo>
                    <a:pt x="454909" y="0"/>
                  </a:lnTo>
                  <a:cubicBezTo>
                    <a:pt x="541853" y="156758"/>
                    <a:pt x="580671" y="345599"/>
                    <a:pt x="667615" y="502357"/>
                  </a:cubicBezTo>
                  <a:cubicBezTo>
                    <a:pt x="772457" y="602023"/>
                    <a:pt x="848117" y="740600"/>
                    <a:pt x="952959" y="840266"/>
                  </a:cubicBezTo>
                  <a:lnTo>
                    <a:pt x="1393966" y="1192762"/>
                  </a:lnTo>
                  <a:lnTo>
                    <a:pt x="1188455" y="1925822"/>
                  </a:lnTo>
                  <a:cubicBezTo>
                    <a:pt x="888012" y="2019748"/>
                    <a:pt x="507445" y="2075445"/>
                    <a:pt x="207002" y="2169371"/>
                  </a:cubicBezTo>
                  <a:lnTo>
                    <a:pt x="0" y="201625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35870" name="Group 2065"/>
            <p:cNvGrpSpPr>
              <a:grpSpLocks/>
            </p:cNvGrpSpPr>
            <p:nvPr/>
          </p:nvGrpSpPr>
          <p:grpSpPr bwMode="auto">
            <a:xfrm>
              <a:off x="1418435" y="2203191"/>
              <a:ext cx="5733514" cy="3775286"/>
              <a:chOff x="1418435" y="2203191"/>
              <a:chExt cx="5733514" cy="3775286"/>
            </a:xfrm>
          </p:grpSpPr>
          <p:grpSp>
            <p:nvGrpSpPr>
              <p:cNvPr id="35879" name="Group 22"/>
              <p:cNvGrpSpPr>
                <a:grpSpLocks/>
              </p:cNvGrpSpPr>
              <p:nvPr/>
            </p:nvGrpSpPr>
            <p:grpSpPr bwMode="auto">
              <a:xfrm>
                <a:off x="5836024" y="3475359"/>
                <a:ext cx="1315925" cy="1358811"/>
                <a:chOff x="5836024" y="3475359"/>
                <a:chExt cx="1315925" cy="1358811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6197686" y="3574868"/>
                  <a:ext cx="954263" cy="527079"/>
                </a:xfrm>
                <a:custGeom>
                  <a:avLst/>
                  <a:gdLst>
                    <a:gd name="connsiteX0" fmla="*/ 1227199 w 1227199"/>
                    <a:gd name="connsiteY0" fmla="*/ 526065 h 526065"/>
                    <a:gd name="connsiteX1" fmla="*/ 541399 w 1227199"/>
                    <a:gd name="connsiteY1" fmla="*/ 378147 h 526065"/>
                    <a:gd name="connsiteX2" fmla="*/ 111093 w 1227199"/>
                    <a:gd name="connsiteY2" fmla="*/ 216782 h 526065"/>
                    <a:gd name="connsiteX3" fmla="*/ 43858 w 1227199"/>
                    <a:gd name="connsiteY3" fmla="*/ 1629 h 526065"/>
                    <a:gd name="connsiteX4" fmla="*/ 689316 w 1227199"/>
                    <a:gd name="connsiteY4" fmla="*/ 337806 h 526065"/>
                    <a:gd name="connsiteX5" fmla="*/ 1092728 w 1227199"/>
                    <a:gd name="connsiteY5" fmla="*/ 472277 h 526065"/>
                    <a:gd name="connsiteX6" fmla="*/ 1092728 w 1227199"/>
                    <a:gd name="connsiteY6" fmla="*/ 499171 h 526065"/>
                    <a:gd name="connsiteX0" fmla="*/ 1234105 w 1234105"/>
                    <a:gd name="connsiteY0" fmla="*/ 526210 h 526210"/>
                    <a:gd name="connsiteX1" fmla="*/ 725643 w 1234105"/>
                    <a:gd name="connsiteY1" fmla="*/ 472503 h 526210"/>
                    <a:gd name="connsiteX2" fmla="*/ 117999 w 1234105"/>
                    <a:gd name="connsiteY2" fmla="*/ 216927 h 526210"/>
                    <a:gd name="connsiteX3" fmla="*/ 50764 w 1234105"/>
                    <a:gd name="connsiteY3" fmla="*/ 1774 h 526210"/>
                    <a:gd name="connsiteX4" fmla="*/ 696222 w 1234105"/>
                    <a:gd name="connsiteY4" fmla="*/ 337951 h 526210"/>
                    <a:gd name="connsiteX5" fmla="*/ 1099634 w 1234105"/>
                    <a:gd name="connsiteY5" fmla="*/ 472422 h 526210"/>
                    <a:gd name="connsiteX6" fmla="*/ 1099634 w 1234105"/>
                    <a:gd name="connsiteY6" fmla="*/ 499316 h 526210"/>
                    <a:gd name="connsiteX0" fmla="*/ 1051225 w 1138451"/>
                    <a:gd name="connsiteY0" fmla="*/ 520669 h 520669"/>
                    <a:gd name="connsiteX1" fmla="*/ 725643 w 1138451"/>
                    <a:gd name="connsiteY1" fmla="*/ 472503 h 520669"/>
                    <a:gd name="connsiteX2" fmla="*/ 117999 w 1138451"/>
                    <a:gd name="connsiteY2" fmla="*/ 216927 h 520669"/>
                    <a:gd name="connsiteX3" fmla="*/ 50764 w 1138451"/>
                    <a:gd name="connsiteY3" fmla="*/ 1774 h 520669"/>
                    <a:gd name="connsiteX4" fmla="*/ 696222 w 1138451"/>
                    <a:gd name="connsiteY4" fmla="*/ 337951 h 520669"/>
                    <a:gd name="connsiteX5" fmla="*/ 1099634 w 1138451"/>
                    <a:gd name="connsiteY5" fmla="*/ 472422 h 520669"/>
                    <a:gd name="connsiteX6" fmla="*/ 1099634 w 1138451"/>
                    <a:gd name="connsiteY6" fmla="*/ 499316 h 520669"/>
                    <a:gd name="connsiteX0" fmla="*/ 1051225 w 1138451"/>
                    <a:gd name="connsiteY0" fmla="*/ 520669 h 520669"/>
                    <a:gd name="connsiteX1" fmla="*/ 843896 w 1138451"/>
                    <a:gd name="connsiteY1" fmla="*/ 498094 h 520669"/>
                    <a:gd name="connsiteX2" fmla="*/ 725643 w 1138451"/>
                    <a:gd name="connsiteY2" fmla="*/ 472503 h 520669"/>
                    <a:gd name="connsiteX3" fmla="*/ 117999 w 1138451"/>
                    <a:gd name="connsiteY3" fmla="*/ 216927 h 520669"/>
                    <a:gd name="connsiteX4" fmla="*/ 50764 w 1138451"/>
                    <a:gd name="connsiteY4" fmla="*/ 1774 h 520669"/>
                    <a:gd name="connsiteX5" fmla="*/ 696222 w 1138451"/>
                    <a:gd name="connsiteY5" fmla="*/ 337951 h 520669"/>
                    <a:gd name="connsiteX6" fmla="*/ 1099634 w 1138451"/>
                    <a:gd name="connsiteY6" fmla="*/ 472422 h 520669"/>
                    <a:gd name="connsiteX7" fmla="*/ 1099634 w 1138451"/>
                    <a:gd name="connsiteY7" fmla="*/ 499316 h 520669"/>
                    <a:gd name="connsiteX0" fmla="*/ 1051225 w 1138451"/>
                    <a:gd name="connsiteY0" fmla="*/ 520669 h 520669"/>
                    <a:gd name="connsiteX1" fmla="*/ 893773 w 1138451"/>
                    <a:gd name="connsiteY1" fmla="*/ 509177 h 520669"/>
                    <a:gd name="connsiteX2" fmla="*/ 725643 w 1138451"/>
                    <a:gd name="connsiteY2" fmla="*/ 472503 h 520669"/>
                    <a:gd name="connsiteX3" fmla="*/ 117999 w 1138451"/>
                    <a:gd name="connsiteY3" fmla="*/ 216927 h 520669"/>
                    <a:gd name="connsiteX4" fmla="*/ 50764 w 1138451"/>
                    <a:gd name="connsiteY4" fmla="*/ 1774 h 520669"/>
                    <a:gd name="connsiteX5" fmla="*/ 696222 w 1138451"/>
                    <a:gd name="connsiteY5" fmla="*/ 337951 h 520669"/>
                    <a:gd name="connsiteX6" fmla="*/ 1099634 w 1138451"/>
                    <a:gd name="connsiteY6" fmla="*/ 472422 h 520669"/>
                    <a:gd name="connsiteX7" fmla="*/ 1099634 w 1138451"/>
                    <a:gd name="connsiteY7" fmla="*/ 499316 h 520669"/>
                    <a:gd name="connsiteX0" fmla="*/ 1051225 w 1129140"/>
                    <a:gd name="connsiteY0" fmla="*/ 520669 h 520669"/>
                    <a:gd name="connsiteX1" fmla="*/ 893773 w 1129140"/>
                    <a:gd name="connsiteY1" fmla="*/ 509177 h 520669"/>
                    <a:gd name="connsiteX2" fmla="*/ 725643 w 1129140"/>
                    <a:gd name="connsiteY2" fmla="*/ 472503 h 520669"/>
                    <a:gd name="connsiteX3" fmla="*/ 117999 w 1129140"/>
                    <a:gd name="connsiteY3" fmla="*/ 216927 h 520669"/>
                    <a:gd name="connsiteX4" fmla="*/ 50764 w 1129140"/>
                    <a:gd name="connsiteY4" fmla="*/ 1774 h 520669"/>
                    <a:gd name="connsiteX5" fmla="*/ 696222 w 1129140"/>
                    <a:gd name="connsiteY5" fmla="*/ 337951 h 520669"/>
                    <a:gd name="connsiteX6" fmla="*/ 1083008 w 1129140"/>
                    <a:gd name="connsiteY6" fmla="*/ 472422 h 520669"/>
                    <a:gd name="connsiteX7" fmla="*/ 1099634 w 1129140"/>
                    <a:gd name="connsiteY7" fmla="*/ 499316 h 520669"/>
                    <a:gd name="connsiteX0" fmla="*/ 1051225 w 1083008"/>
                    <a:gd name="connsiteY0" fmla="*/ 520669 h 520669"/>
                    <a:gd name="connsiteX1" fmla="*/ 893773 w 1083008"/>
                    <a:gd name="connsiteY1" fmla="*/ 509177 h 520669"/>
                    <a:gd name="connsiteX2" fmla="*/ 725643 w 1083008"/>
                    <a:gd name="connsiteY2" fmla="*/ 472503 h 520669"/>
                    <a:gd name="connsiteX3" fmla="*/ 117999 w 1083008"/>
                    <a:gd name="connsiteY3" fmla="*/ 216927 h 520669"/>
                    <a:gd name="connsiteX4" fmla="*/ 50764 w 1083008"/>
                    <a:gd name="connsiteY4" fmla="*/ 1774 h 520669"/>
                    <a:gd name="connsiteX5" fmla="*/ 696222 w 1083008"/>
                    <a:gd name="connsiteY5" fmla="*/ 337951 h 520669"/>
                    <a:gd name="connsiteX6" fmla="*/ 1083008 w 1083008"/>
                    <a:gd name="connsiteY6" fmla="*/ 472422 h 520669"/>
                    <a:gd name="connsiteX0" fmla="*/ 1051225 w 1051225"/>
                    <a:gd name="connsiteY0" fmla="*/ 520669 h 520669"/>
                    <a:gd name="connsiteX1" fmla="*/ 893773 w 1051225"/>
                    <a:gd name="connsiteY1" fmla="*/ 509177 h 520669"/>
                    <a:gd name="connsiteX2" fmla="*/ 725643 w 1051225"/>
                    <a:gd name="connsiteY2" fmla="*/ 472503 h 520669"/>
                    <a:gd name="connsiteX3" fmla="*/ 117999 w 1051225"/>
                    <a:gd name="connsiteY3" fmla="*/ 216927 h 520669"/>
                    <a:gd name="connsiteX4" fmla="*/ 50764 w 1051225"/>
                    <a:gd name="connsiteY4" fmla="*/ 1774 h 520669"/>
                    <a:gd name="connsiteX5" fmla="*/ 696222 w 1051225"/>
                    <a:gd name="connsiteY5" fmla="*/ 337951 h 520669"/>
                    <a:gd name="connsiteX6" fmla="*/ 1033132 w 1051225"/>
                    <a:gd name="connsiteY6" fmla="*/ 450255 h 520669"/>
                    <a:gd name="connsiteX0" fmla="*/ 1051225 w 1051225"/>
                    <a:gd name="connsiteY0" fmla="*/ 520669 h 522923"/>
                    <a:gd name="connsiteX1" fmla="*/ 943649 w 1051225"/>
                    <a:gd name="connsiteY1" fmla="*/ 520261 h 522923"/>
                    <a:gd name="connsiteX2" fmla="*/ 725643 w 1051225"/>
                    <a:gd name="connsiteY2" fmla="*/ 472503 h 522923"/>
                    <a:gd name="connsiteX3" fmla="*/ 117999 w 1051225"/>
                    <a:gd name="connsiteY3" fmla="*/ 216927 h 522923"/>
                    <a:gd name="connsiteX4" fmla="*/ 50764 w 1051225"/>
                    <a:gd name="connsiteY4" fmla="*/ 1774 h 522923"/>
                    <a:gd name="connsiteX5" fmla="*/ 696222 w 1051225"/>
                    <a:gd name="connsiteY5" fmla="*/ 337951 h 522923"/>
                    <a:gd name="connsiteX6" fmla="*/ 1033132 w 1051225"/>
                    <a:gd name="connsiteY6" fmla="*/ 450255 h 522923"/>
                    <a:gd name="connsiteX0" fmla="*/ 1051225 w 1051225"/>
                    <a:gd name="connsiteY0" fmla="*/ 520669 h 522923"/>
                    <a:gd name="connsiteX1" fmla="*/ 943649 w 1051225"/>
                    <a:gd name="connsiteY1" fmla="*/ 520261 h 522923"/>
                    <a:gd name="connsiteX2" fmla="*/ 725643 w 1051225"/>
                    <a:gd name="connsiteY2" fmla="*/ 472503 h 522923"/>
                    <a:gd name="connsiteX3" fmla="*/ 117999 w 1051225"/>
                    <a:gd name="connsiteY3" fmla="*/ 216927 h 522923"/>
                    <a:gd name="connsiteX4" fmla="*/ 50764 w 1051225"/>
                    <a:gd name="connsiteY4" fmla="*/ 1774 h 522923"/>
                    <a:gd name="connsiteX5" fmla="*/ 696222 w 1051225"/>
                    <a:gd name="connsiteY5" fmla="*/ 337951 h 522923"/>
                    <a:gd name="connsiteX6" fmla="*/ 938921 w 1051225"/>
                    <a:gd name="connsiteY6" fmla="*/ 433629 h 522923"/>
                    <a:gd name="connsiteX0" fmla="*/ 1051225 w 1051225"/>
                    <a:gd name="connsiteY0" fmla="*/ 520669 h 522923"/>
                    <a:gd name="connsiteX1" fmla="*/ 904857 w 1051225"/>
                    <a:gd name="connsiteY1" fmla="*/ 520261 h 522923"/>
                    <a:gd name="connsiteX2" fmla="*/ 725643 w 1051225"/>
                    <a:gd name="connsiteY2" fmla="*/ 472503 h 522923"/>
                    <a:gd name="connsiteX3" fmla="*/ 117999 w 1051225"/>
                    <a:gd name="connsiteY3" fmla="*/ 216927 h 522923"/>
                    <a:gd name="connsiteX4" fmla="*/ 50764 w 1051225"/>
                    <a:gd name="connsiteY4" fmla="*/ 1774 h 522923"/>
                    <a:gd name="connsiteX5" fmla="*/ 696222 w 1051225"/>
                    <a:gd name="connsiteY5" fmla="*/ 337951 h 522923"/>
                    <a:gd name="connsiteX6" fmla="*/ 938921 w 1051225"/>
                    <a:gd name="connsiteY6" fmla="*/ 433629 h 522923"/>
                    <a:gd name="connsiteX0" fmla="*/ 984723 w 984723"/>
                    <a:gd name="connsiteY0" fmla="*/ 509585 h 521903"/>
                    <a:gd name="connsiteX1" fmla="*/ 904857 w 984723"/>
                    <a:gd name="connsiteY1" fmla="*/ 520261 h 521903"/>
                    <a:gd name="connsiteX2" fmla="*/ 725643 w 984723"/>
                    <a:gd name="connsiteY2" fmla="*/ 472503 h 521903"/>
                    <a:gd name="connsiteX3" fmla="*/ 117999 w 984723"/>
                    <a:gd name="connsiteY3" fmla="*/ 216927 h 521903"/>
                    <a:gd name="connsiteX4" fmla="*/ 50764 w 984723"/>
                    <a:gd name="connsiteY4" fmla="*/ 1774 h 521903"/>
                    <a:gd name="connsiteX5" fmla="*/ 696222 w 984723"/>
                    <a:gd name="connsiteY5" fmla="*/ 337951 h 521903"/>
                    <a:gd name="connsiteX6" fmla="*/ 938921 w 984723"/>
                    <a:gd name="connsiteY6" fmla="*/ 433629 h 521903"/>
                    <a:gd name="connsiteX0" fmla="*/ 984723 w 984723"/>
                    <a:gd name="connsiteY0" fmla="*/ 509585 h 521903"/>
                    <a:gd name="connsiteX1" fmla="*/ 904857 w 984723"/>
                    <a:gd name="connsiteY1" fmla="*/ 520261 h 521903"/>
                    <a:gd name="connsiteX2" fmla="*/ 725643 w 984723"/>
                    <a:gd name="connsiteY2" fmla="*/ 472503 h 521903"/>
                    <a:gd name="connsiteX3" fmla="*/ 117999 w 984723"/>
                    <a:gd name="connsiteY3" fmla="*/ 216927 h 521903"/>
                    <a:gd name="connsiteX4" fmla="*/ 50764 w 984723"/>
                    <a:gd name="connsiteY4" fmla="*/ 1774 h 521903"/>
                    <a:gd name="connsiteX5" fmla="*/ 696222 w 984723"/>
                    <a:gd name="connsiteY5" fmla="*/ 337951 h 521903"/>
                    <a:gd name="connsiteX6" fmla="*/ 938921 w 984723"/>
                    <a:gd name="connsiteY6" fmla="*/ 433629 h 521903"/>
                    <a:gd name="connsiteX0" fmla="*/ 984723 w 984723"/>
                    <a:gd name="connsiteY0" fmla="*/ 509585 h 521903"/>
                    <a:gd name="connsiteX1" fmla="*/ 904857 w 984723"/>
                    <a:gd name="connsiteY1" fmla="*/ 520261 h 521903"/>
                    <a:gd name="connsiteX2" fmla="*/ 725643 w 984723"/>
                    <a:gd name="connsiteY2" fmla="*/ 472503 h 521903"/>
                    <a:gd name="connsiteX3" fmla="*/ 117999 w 984723"/>
                    <a:gd name="connsiteY3" fmla="*/ 216927 h 521903"/>
                    <a:gd name="connsiteX4" fmla="*/ 50764 w 984723"/>
                    <a:gd name="connsiteY4" fmla="*/ 1774 h 521903"/>
                    <a:gd name="connsiteX5" fmla="*/ 696222 w 984723"/>
                    <a:gd name="connsiteY5" fmla="*/ 337951 h 521903"/>
                    <a:gd name="connsiteX6" fmla="*/ 938921 w 984723"/>
                    <a:gd name="connsiteY6" fmla="*/ 433629 h 521903"/>
                    <a:gd name="connsiteX0" fmla="*/ 984723 w 984723"/>
                    <a:gd name="connsiteY0" fmla="*/ 509585 h 524052"/>
                    <a:gd name="connsiteX1" fmla="*/ 904857 w 984723"/>
                    <a:gd name="connsiteY1" fmla="*/ 520261 h 524052"/>
                    <a:gd name="connsiteX2" fmla="*/ 725643 w 984723"/>
                    <a:gd name="connsiteY2" fmla="*/ 472503 h 524052"/>
                    <a:gd name="connsiteX3" fmla="*/ 117999 w 984723"/>
                    <a:gd name="connsiteY3" fmla="*/ 216927 h 524052"/>
                    <a:gd name="connsiteX4" fmla="*/ 50764 w 984723"/>
                    <a:gd name="connsiteY4" fmla="*/ 1774 h 524052"/>
                    <a:gd name="connsiteX5" fmla="*/ 696222 w 984723"/>
                    <a:gd name="connsiteY5" fmla="*/ 337951 h 524052"/>
                    <a:gd name="connsiteX6" fmla="*/ 938921 w 984723"/>
                    <a:gd name="connsiteY6" fmla="*/ 433629 h 524052"/>
                    <a:gd name="connsiteX0" fmla="*/ 944242 w 951073"/>
                    <a:gd name="connsiteY0" fmla="*/ 433385 h 520816"/>
                    <a:gd name="connsiteX1" fmla="*/ 904857 w 951073"/>
                    <a:gd name="connsiteY1" fmla="*/ 520261 h 520816"/>
                    <a:gd name="connsiteX2" fmla="*/ 725643 w 951073"/>
                    <a:gd name="connsiteY2" fmla="*/ 472503 h 520816"/>
                    <a:gd name="connsiteX3" fmla="*/ 117999 w 951073"/>
                    <a:gd name="connsiteY3" fmla="*/ 216927 h 520816"/>
                    <a:gd name="connsiteX4" fmla="*/ 50764 w 951073"/>
                    <a:gd name="connsiteY4" fmla="*/ 1774 h 520816"/>
                    <a:gd name="connsiteX5" fmla="*/ 696222 w 951073"/>
                    <a:gd name="connsiteY5" fmla="*/ 337951 h 520816"/>
                    <a:gd name="connsiteX6" fmla="*/ 938921 w 951073"/>
                    <a:gd name="connsiteY6" fmla="*/ 433629 h 520816"/>
                    <a:gd name="connsiteX0" fmla="*/ 944242 w 963278"/>
                    <a:gd name="connsiteY0" fmla="*/ 433385 h 520373"/>
                    <a:gd name="connsiteX1" fmla="*/ 962224 w 963278"/>
                    <a:gd name="connsiteY1" fmla="*/ 496795 h 520373"/>
                    <a:gd name="connsiteX2" fmla="*/ 904857 w 963278"/>
                    <a:gd name="connsiteY2" fmla="*/ 520261 h 520373"/>
                    <a:gd name="connsiteX3" fmla="*/ 725643 w 963278"/>
                    <a:gd name="connsiteY3" fmla="*/ 472503 h 520373"/>
                    <a:gd name="connsiteX4" fmla="*/ 117999 w 963278"/>
                    <a:gd name="connsiteY4" fmla="*/ 216927 h 520373"/>
                    <a:gd name="connsiteX5" fmla="*/ 50764 w 963278"/>
                    <a:gd name="connsiteY5" fmla="*/ 1774 h 520373"/>
                    <a:gd name="connsiteX6" fmla="*/ 696222 w 963278"/>
                    <a:gd name="connsiteY6" fmla="*/ 337951 h 520373"/>
                    <a:gd name="connsiteX7" fmla="*/ 938921 w 963278"/>
                    <a:gd name="connsiteY7" fmla="*/ 433629 h 520373"/>
                    <a:gd name="connsiteX0" fmla="*/ 944242 w 963278"/>
                    <a:gd name="connsiteY0" fmla="*/ 433385 h 527422"/>
                    <a:gd name="connsiteX1" fmla="*/ 962224 w 963278"/>
                    <a:gd name="connsiteY1" fmla="*/ 496795 h 527422"/>
                    <a:gd name="connsiteX2" fmla="*/ 907238 w 963278"/>
                    <a:gd name="connsiteY2" fmla="*/ 527405 h 527422"/>
                    <a:gd name="connsiteX3" fmla="*/ 725643 w 963278"/>
                    <a:gd name="connsiteY3" fmla="*/ 472503 h 527422"/>
                    <a:gd name="connsiteX4" fmla="*/ 117999 w 963278"/>
                    <a:gd name="connsiteY4" fmla="*/ 216927 h 527422"/>
                    <a:gd name="connsiteX5" fmla="*/ 50764 w 963278"/>
                    <a:gd name="connsiteY5" fmla="*/ 1774 h 527422"/>
                    <a:gd name="connsiteX6" fmla="*/ 696222 w 963278"/>
                    <a:gd name="connsiteY6" fmla="*/ 337951 h 527422"/>
                    <a:gd name="connsiteX7" fmla="*/ 938921 w 963278"/>
                    <a:gd name="connsiteY7" fmla="*/ 433629 h 527422"/>
                    <a:gd name="connsiteX0" fmla="*/ 944242 w 963278"/>
                    <a:gd name="connsiteY0" fmla="*/ 433401 h 527791"/>
                    <a:gd name="connsiteX1" fmla="*/ 962224 w 963278"/>
                    <a:gd name="connsiteY1" fmla="*/ 496811 h 527791"/>
                    <a:gd name="connsiteX2" fmla="*/ 907238 w 963278"/>
                    <a:gd name="connsiteY2" fmla="*/ 527421 h 527791"/>
                    <a:gd name="connsiteX3" fmla="*/ 725643 w 963278"/>
                    <a:gd name="connsiteY3" fmla="*/ 482044 h 527791"/>
                    <a:gd name="connsiteX4" fmla="*/ 117999 w 963278"/>
                    <a:gd name="connsiteY4" fmla="*/ 216943 h 527791"/>
                    <a:gd name="connsiteX5" fmla="*/ 50764 w 963278"/>
                    <a:gd name="connsiteY5" fmla="*/ 1790 h 527791"/>
                    <a:gd name="connsiteX6" fmla="*/ 696222 w 963278"/>
                    <a:gd name="connsiteY6" fmla="*/ 337967 h 527791"/>
                    <a:gd name="connsiteX7" fmla="*/ 938921 w 963278"/>
                    <a:gd name="connsiteY7" fmla="*/ 433645 h 527791"/>
                    <a:gd name="connsiteX0" fmla="*/ 935358 w 954394"/>
                    <a:gd name="connsiteY0" fmla="*/ 433289 h 527311"/>
                    <a:gd name="connsiteX1" fmla="*/ 953340 w 954394"/>
                    <a:gd name="connsiteY1" fmla="*/ 496699 h 527311"/>
                    <a:gd name="connsiteX2" fmla="*/ 898354 w 954394"/>
                    <a:gd name="connsiteY2" fmla="*/ 527309 h 527311"/>
                    <a:gd name="connsiteX3" fmla="*/ 716759 w 954394"/>
                    <a:gd name="connsiteY3" fmla="*/ 481932 h 527311"/>
                    <a:gd name="connsiteX4" fmla="*/ 481851 w 954394"/>
                    <a:gd name="connsiteY4" fmla="*/ 410974 h 527311"/>
                    <a:gd name="connsiteX5" fmla="*/ 109115 w 954394"/>
                    <a:gd name="connsiteY5" fmla="*/ 216831 h 527311"/>
                    <a:gd name="connsiteX6" fmla="*/ 41880 w 954394"/>
                    <a:gd name="connsiteY6" fmla="*/ 1678 h 527311"/>
                    <a:gd name="connsiteX7" fmla="*/ 687338 w 954394"/>
                    <a:gd name="connsiteY7" fmla="*/ 337855 h 527311"/>
                    <a:gd name="connsiteX8" fmla="*/ 930037 w 954394"/>
                    <a:gd name="connsiteY8" fmla="*/ 433533 h 527311"/>
                    <a:gd name="connsiteX0" fmla="*/ 935358 w 954394"/>
                    <a:gd name="connsiteY0" fmla="*/ 433289 h 527312"/>
                    <a:gd name="connsiteX1" fmla="*/ 953340 w 954394"/>
                    <a:gd name="connsiteY1" fmla="*/ 496699 h 527312"/>
                    <a:gd name="connsiteX2" fmla="*/ 898354 w 954394"/>
                    <a:gd name="connsiteY2" fmla="*/ 527309 h 527312"/>
                    <a:gd name="connsiteX3" fmla="*/ 714377 w 954394"/>
                    <a:gd name="connsiteY3" fmla="*/ 489075 h 527312"/>
                    <a:gd name="connsiteX4" fmla="*/ 481851 w 954394"/>
                    <a:gd name="connsiteY4" fmla="*/ 410974 h 527312"/>
                    <a:gd name="connsiteX5" fmla="*/ 109115 w 954394"/>
                    <a:gd name="connsiteY5" fmla="*/ 216831 h 527312"/>
                    <a:gd name="connsiteX6" fmla="*/ 41880 w 954394"/>
                    <a:gd name="connsiteY6" fmla="*/ 1678 h 527312"/>
                    <a:gd name="connsiteX7" fmla="*/ 687338 w 954394"/>
                    <a:gd name="connsiteY7" fmla="*/ 337855 h 527312"/>
                    <a:gd name="connsiteX8" fmla="*/ 930037 w 954394"/>
                    <a:gd name="connsiteY8" fmla="*/ 433533 h 527312"/>
                    <a:gd name="connsiteX0" fmla="*/ 935358 w 954394"/>
                    <a:gd name="connsiteY0" fmla="*/ 433289 h 527312"/>
                    <a:gd name="connsiteX1" fmla="*/ 953340 w 954394"/>
                    <a:gd name="connsiteY1" fmla="*/ 496699 h 527312"/>
                    <a:gd name="connsiteX2" fmla="*/ 898354 w 954394"/>
                    <a:gd name="connsiteY2" fmla="*/ 527309 h 527312"/>
                    <a:gd name="connsiteX3" fmla="*/ 714377 w 954394"/>
                    <a:gd name="connsiteY3" fmla="*/ 489075 h 527312"/>
                    <a:gd name="connsiteX4" fmla="*/ 481851 w 954394"/>
                    <a:gd name="connsiteY4" fmla="*/ 410974 h 527312"/>
                    <a:gd name="connsiteX5" fmla="*/ 109115 w 954394"/>
                    <a:gd name="connsiteY5" fmla="*/ 216831 h 527312"/>
                    <a:gd name="connsiteX6" fmla="*/ 41880 w 954394"/>
                    <a:gd name="connsiteY6" fmla="*/ 1678 h 527312"/>
                    <a:gd name="connsiteX7" fmla="*/ 687338 w 954394"/>
                    <a:gd name="connsiteY7" fmla="*/ 337855 h 527312"/>
                    <a:gd name="connsiteX8" fmla="*/ 930037 w 954394"/>
                    <a:gd name="connsiteY8" fmla="*/ 433533 h 52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4394" h="527312">
                      <a:moveTo>
                        <a:pt x="935358" y="433289"/>
                      </a:moveTo>
                      <a:cubicBezTo>
                        <a:pt x="933593" y="439492"/>
                        <a:pt x="959904" y="482220"/>
                        <a:pt x="953340" y="496699"/>
                      </a:cubicBezTo>
                      <a:cubicBezTo>
                        <a:pt x="946776" y="511178"/>
                        <a:pt x="933022" y="526992"/>
                        <a:pt x="898354" y="527309"/>
                      </a:cubicBezTo>
                      <a:cubicBezTo>
                        <a:pt x="863686" y="527626"/>
                        <a:pt x="800463" y="503702"/>
                        <a:pt x="714377" y="489075"/>
                      </a:cubicBezTo>
                      <a:cubicBezTo>
                        <a:pt x="628291" y="474448"/>
                        <a:pt x="583125" y="455157"/>
                        <a:pt x="481851" y="410974"/>
                      </a:cubicBezTo>
                      <a:cubicBezTo>
                        <a:pt x="380577" y="366791"/>
                        <a:pt x="182444" y="285047"/>
                        <a:pt x="109115" y="216831"/>
                      </a:cubicBezTo>
                      <a:cubicBezTo>
                        <a:pt x="35787" y="148615"/>
                        <a:pt x="-54490" y="-18493"/>
                        <a:pt x="41880" y="1678"/>
                      </a:cubicBezTo>
                      <a:cubicBezTo>
                        <a:pt x="138250" y="21849"/>
                        <a:pt x="539312" y="265879"/>
                        <a:pt x="687338" y="337855"/>
                      </a:cubicBezTo>
                      <a:cubicBezTo>
                        <a:pt x="835364" y="409831"/>
                        <a:pt x="986627" y="463789"/>
                        <a:pt x="930037" y="433533"/>
                      </a:cubicBezTo>
                    </a:path>
                  </a:pathLst>
                </a:custGeom>
                <a:solidFill>
                  <a:srgbClr val="229255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5835670" y="4076546"/>
                  <a:ext cx="1209897" cy="481040"/>
                </a:xfrm>
                <a:custGeom>
                  <a:avLst/>
                  <a:gdLst>
                    <a:gd name="connsiteX0" fmla="*/ 1250577 w 1250577"/>
                    <a:gd name="connsiteY0" fmla="*/ 215153 h 470647"/>
                    <a:gd name="connsiteX1" fmla="*/ 537883 w 1250577"/>
                    <a:gd name="connsiteY1" fmla="*/ 67235 h 470647"/>
                    <a:gd name="connsiteX2" fmla="*/ 309283 w 1250577"/>
                    <a:gd name="connsiteY2" fmla="*/ 0 h 470647"/>
                    <a:gd name="connsiteX3" fmla="*/ 161365 w 1250577"/>
                    <a:gd name="connsiteY3" fmla="*/ 161365 h 470647"/>
                    <a:gd name="connsiteX4" fmla="*/ 0 w 1250577"/>
                    <a:gd name="connsiteY4" fmla="*/ 430306 h 470647"/>
                    <a:gd name="connsiteX5" fmla="*/ 40342 w 1250577"/>
                    <a:gd name="connsiteY5" fmla="*/ 470647 h 470647"/>
                    <a:gd name="connsiteX6" fmla="*/ 551330 w 1250577"/>
                    <a:gd name="connsiteY6" fmla="*/ 389965 h 470647"/>
                    <a:gd name="connsiteX7" fmla="*/ 1223683 w 1250577"/>
                    <a:gd name="connsiteY7" fmla="*/ 282388 h 470647"/>
                    <a:gd name="connsiteX8" fmla="*/ 1250577 w 1250577"/>
                    <a:gd name="connsiteY8" fmla="*/ 268941 h 470647"/>
                    <a:gd name="connsiteX9" fmla="*/ 1250577 w 1250577"/>
                    <a:gd name="connsiteY9" fmla="*/ 215153 h 470647"/>
                    <a:gd name="connsiteX0" fmla="*/ 1250577 w 1250577"/>
                    <a:gd name="connsiteY0" fmla="*/ 215153 h 470647"/>
                    <a:gd name="connsiteX1" fmla="*/ 537883 w 1250577"/>
                    <a:gd name="connsiteY1" fmla="*/ 67235 h 470647"/>
                    <a:gd name="connsiteX2" fmla="*/ 309283 w 1250577"/>
                    <a:gd name="connsiteY2" fmla="*/ 0 h 470647"/>
                    <a:gd name="connsiteX3" fmla="*/ 161365 w 1250577"/>
                    <a:gd name="connsiteY3" fmla="*/ 244492 h 470647"/>
                    <a:gd name="connsiteX4" fmla="*/ 0 w 1250577"/>
                    <a:gd name="connsiteY4" fmla="*/ 430306 h 470647"/>
                    <a:gd name="connsiteX5" fmla="*/ 40342 w 1250577"/>
                    <a:gd name="connsiteY5" fmla="*/ 470647 h 470647"/>
                    <a:gd name="connsiteX6" fmla="*/ 551330 w 1250577"/>
                    <a:gd name="connsiteY6" fmla="*/ 389965 h 470647"/>
                    <a:gd name="connsiteX7" fmla="*/ 1223683 w 1250577"/>
                    <a:gd name="connsiteY7" fmla="*/ 282388 h 470647"/>
                    <a:gd name="connsiteX8" fmla="*/ 1250577 w 1250577"/>
                    <a:gd name="connsiteY8" fmla="*/ 268941 h 470647"/>
                    <a:gd name="connsiteX9" fmla="*/ 1250577 w 1250577"/>
                    <a:gd name="connsiteY9" fmla="*/ 215153 h 470647"/>
                    <a:gd name="connsiteX0" fmla="*/ 1210235 w 1210235"/>
                    <a:gd name="connsiteY0" fmla="*/ 215153 h 470647"/>
                    <a:gd name="connsiteX1" fmla="*/ 497541 w 1210235"/>
                    <a:gd name="connsiteY1" fmla="*/ 67235 h 470647"/>
                    <a:gd name="connsiteX2" fmla="*/ 268941 w 1210235"/>
                    <a:gd name="connsiteY2" fmla="*/ 0 h 470647"/>
                    <a:gd name="connsiteX3" fmla="*/ 121023 w 1210235"/>
                    <a:gd name="connsiteY3" fmla="*/ 244492 h 470647"/>
                    <a:gd name="connsiteX4" fmla="*/ 15076 w 1210235"/>
                    <a:gd name="connsiteY4" fmla="*/ 424764 h 470647"/>
                    <a:gd name="connsiteX5" fmla="*/ 0 w 1210235"/>
                    <a:gd name="connsiteY5" fmla="*/ 470647 h 470647"/>
                    <a:gd name="connsiteX6" fmla="*/ 510988 w 1210235"/>
                    <a:gd name="connsiteY6" fmla="*/ 389965 h 470647"/>
                    <a:gd name="connsiteX7" fmla="*/ 1183341 w 1210235"/>
                    <a:gd name="connsiteY7" fmla="*/ 282388 h 470647"/>
                    <a:gd name="connsiteX8" fmla="*/ 1210235 w 1210235"/>
                    <a:gd name="connsiteY8" fmla="*/ 268941 h 470647"/>
                    <a:gd name="connsiteX9" fmla="*/ 1210235 w 1210235"/>
                    <a:gd name="connsiteY9" fmla="*/ 215153 h 470647"/>
                    <a:gd name="connsiteX0" fmla="*/ 1210235 w 1210235"/>
                    <a:gd name="connsiteY0" fmla="*/ 215153 h 470647"/>
                    <a:gd name="connsiteX1" fmla="*/ 497541 w 1210235"/>
                    <a:gd name="connsiteY1" fmla="*/ 67235 h 470647"/>
                    <a:gd name="connsiteX2" fmla="*/ 268941 w 1210235"/>
                    <a:gd name="connsiteY2" fmla="*/ 0 h 470647"/>
                    <a:gd name="connsiteX3" fmla="*/ 143190 w 1210235"/>
                    <a:gd name="connsiteY3" fmla="*/ 244492 h 470647"/>
                    <a:gd name="connsiteX4" fmla="*/ 15076 w 1210235"/>
                    <a:gd name="connsiteY4" fmla="*/ 424764 h 470647"/>
                    <a:gd name="connsiteX5" fmla="*/ 0 w 1210235"/>
                    <a:gd name="connsiteY5" fmla="*/ 470647 h 470647"/>
                    <a:gd name="connsiteX6" fmla="*/ 510988 w 1210235"/>
                    <a:gd name="connsiteY6" fmla="*/ 389965 h 470647"/>
                    <a:gd name="connsiteX7" fmla="*/ 1183341 w 1210235"/>
                    <a:gd name="connsiteY7" fmla="*/ 282388 h 470647"/>
                    <a:gd name="connsiteX8" fmla="*/ 1210235 w 1210235"/>
                    <a:gd name="connsiteY8" fmla="*/ 268941 h 470647"/>
                    <a:gd name="connsiteX9" fmla="*/ 1210235 w 1210235"/>
                    <a:gd name="connsiteY9" fmla="*/ 215153 h 470647"/>
                    <a:gd name="connsiteX0" fmla="*/ 1210235 w 1210235"/>
                    <a:gd name="connsiteY0" fmla="*/ 187444 h 442938"/>
                    <a:gd name="connsiteX1" fmla="*/ 497541 w 1210235"/>
                    <a:gd name="connsiteY1" fmla="*/ 39526 h 442938"/>
                    <a:gd name="connsiteX2" fmla="*/ 302192 w 1210235"/>
                    <a:gd name="connsiteY2" fmla="*/ 0 h 442938"/>
                    <a:gd name="connsiteX3" fmla="*/ 143190 w 1210235"/>
                    <a:gd name="connsiteY3" fmla="*/ 216783 h 442938"/>
                    <a:gd name="connsiteX4" fmla="*/ 15076 w 1210235"/>
                    <a:gd name="connsiteY4" fmla="*/ 397055 h 442938"/>
                    <a:gd name="connsiteX5" fmla="*/ 0 w 1210235"/>
                    <a:gd name="connsiteY5" fmla="*/ 442938 h 442938"/>
                    <a:gd name="connsiteX6" fmla="*/ 510988 w 1210235"/>
                    <a:gd name="connsiteY6" fmla="*/ 362256 h 442938"/>
                    <a:gd name="connsiteX7" fmla="*/ 1183341 w 1210235"/>
                    <a:gd name="connsiteY7" fmla="*/ 254679 h 442938"/>
                    <a:gd name="connsiteX8" fmla="*/ 1210235 w 1210235"/>
                    <a:gd name="connsiteY8" fmla="*/ 241232 h 442938"/>
                    <a:gd name="connsiteX9" fmla="*/ 1210235 w 1210235"/>
                    <a:gd name="connsiteY9" fmla="*/ 187444 h 442938"/>
                    <a:gd name="connsiteX0" fmla="*/ 1210235 w 1210235"/>
                    <a:gd name="connsiteY0" fmla="*/ 198528 h 454022"/>
                    <a:gd name="connsiteX1" fmla="*/ 497541 w 1210235"/>
                    <a:gd name="connsiteY1" fmla="*/ 50610 h 454022"/>
                    <a:gd name="connsiteX2" fmla="*/ 274482 w 1210235"/>
                    <a:gd name="connsiteY2" fmla="*/ 0 h 454022"/>
                    <a:gd name="connsiteX3" fmla="*/ 143190 w 1210235"/>
                    <a:gd name="connsiteY3" fmla="*/ 227867 h 454022"/>
                    <a:gd name="connsiteX4" fmla="*/ 15076 w 1210235"/>
                    <a:gd name="connsiteY4" fmla="*/ 408139 h 454022"/>
                    <a:gd name="connsiteX5" fmla="*/ 0 w 1210235"/>
                    <a:gd name="connsiteY5" fmla="*/ 454022 h 454022"/>
                    <a:gd name="connsiteX6" fmla="*/ 510988 w 1210235"/>
                    <a:gd name="connsiteY6" fmla="*/ 373340 h 454022"/>
                    <a:gd name="connsiteX7" fmla="*/ 1183341 w 1210235"/>
                    <a:gd name="connsiteY7" fmla="*/ 265763 h 454022"/>
                    <a:gd name="connsiteX8" fmla="*/ 1210235 w 1210235"/>
                    <a:gd name="connsiteY8" fmla="*/ 252316 h 454022"/>
                    <a:gd name="connsiteX9" fmla="*/ 1210235 w 1210235"/>
                    <a:gd name="connsiteY9" fmla="*/ 198528 h 454022"/>
                    <a:gd name="connsiteX0" fmla="*/ 1210235 w 1210235"/>
                    <a:gd name="connsiteY0" fmla="*/ 198528 h 454022"/>
                    <a:gd name="connsiteX1" fmla="*/ 497541 w 1210235"/>
                    <a:gd name="connsiteY1" fmla="*/ 50610 h 454022"/>
                    <a:gd name="connsiteX2" fmla="*/ 274482 w 1210235"/>
                    <a:gd name="connsiteY2" fmla="*/ 0 h 454022"/>
                    <a:gd name="connsiteX3" fmla="*/ 143190 w 1210235"/>
                    <a:gd name="connsiteY3" fmla="*/ 227867 h 454022"/>
                    <a:gd name="connsiteX4" fmla="*/ 15076 w 1210235"/>
                    <a:gd name="connsiteY4" fmla="*/ 408139 h 454022"/>
                    <a:gd name="connsiteX5" fmla="*/ 0 w 1210235"/>
                    <a:gd name="connsiteY5" fmla="*/ 454022 h 454022"/>
                    <a:gd name="connsiteX6" fmla="*/ 510988 w 1210235"/>
                    <a:gd name="connsiteY6" fmla="*/ 373340 h 454022"/>
                    <a:gd name="connsiteX7" fmla="*/ 1183341 w 1210235"/>
                    <a:gd name="connsiteY7" fmla="*/ 265763 h 454022"/>
                    <a:gd name="connsiteX8" fmla="*/ 1210235 w 1210235"/>
                    <a:gd name="connsiteY8" fmla="*/ 252316 h 454022"/>
                    <a:gd name="connsiteX9" fmla="*/ 1210235 w 1210235"/>
                    <a:gd name="connsiteY9" fmla="*/ 198528 h 454022"/>
                    <a:gd name="connsiteX0" fmla="*/ 1210235 w 1210235"/>
                    <a:gd name="connsiteY0" fmla="*/ 198528 h 454022"/>
                    <a:gd name="connsiteX1" fmla="*/ 497541 w 1210235"/>
                    <a:gd name="connsiteY1" fmla="*/ 50610 h 454022"/>
                    <a:gd name="connsiteX2" fmla="*/ 274482 w 1210235"/>
                    <a:gd name="connsiteY2" fmla="*/ 0 h 454022"/>
                    <a:gd name="connsiteX3" fmla="*/ 165358 w 1210235"/>
                    <a:gd name="connsiteY3" fmla="*/ 255576 h 454022"/>
                    <a:gd name="connsiteX4" fmla="*/ 15076 w 1210235"/>
                    <a:gd name="connsiteY4" fmla="*/ 408139 h 454022"/>
                    <a:gd name="connsiteX5" fmla="*/ 0 w 1210235"/>
                    <a:gd name="connsiteY5" fmla="*/ 454022 h 454022"/>
                    <a:gd name="connsiteX6" fmla="*/ 510988 w 1210235"/>
                    <a:gd name="connsiteY6" fmla="*/ 373340 h 454022"/>
                    <a:gd name="connsiteX7" fmla="*/ 1183341 w 1210235"/>
                    <a:gd name="connsiteY7" fmla="*/ 265763 h 454022"/>
                    <a:gd name="connsiteX8" fmla="*/ 1210235 w 1210235"/>
                    <a:gd name="connsiteY8" fmla="*/ 252316 h 454022"/>
                    <a:gd name="connsiteX9" fmla="*/ 1210235 w 1210235"/>
                    <a:gd name="connsiteY9" fmla="*/ 198528 h 454022"/>
                    <a:gd name="connsiteX0" fmla="*/ 1210235 w 1210235"/>
                    <a:gd name="connsiteY0" fmla="*/ 170819 h 426313"/>
                    <a:gd name="connsiteX1" fmla="*/ 497541 w 1210235"/>
                    <a:gd name="connsiteY1" fmla="*/ 22901 h 426313"/>
                    <a:gd name="connsiteX2" fmla="*/ 291107 w 1210235"/>
                    <a:gd name="connsiteY2" fmla="*/ 0 h 426313"/>
                    <a:gd name="connsiteX3" fmla="*/ 165358 w 1210235"/>
                    <a:gd name="connsiteY3" fmla="*/ 227867 h 426313"/>
                    <a:gd name="connsiteX4" fmla="*/ 15076 w 1210235"/>
                    <a:gd name="connsiteY4" fmla="*/ 380430 h 426313"/>
                    <a:gd name="connsiteX5" fmla="*/ 0 w 1210235"/>
                    <a:gd name="connsiteY5" fmla="*/ 426313 h 426313"/>
                    <a:gd name="connsiteX6" fmla="*/ 510988 w 1210235"/>
                    <a:gd name="connsiteY6" fmla="*/ 345631 h 426313"/>
                    <a:gd name="connsiteX7" fmla="*/ 1183341 w 1210235"/>
                    <a:gd name="connsiteY7" fmla="*/ 238054 h 426313"/>
                    <a:gd name="connsiteX8" fmla="*/ 1210235 w 1210235"/>
                    <a:gd name="connsiteY8" fmla="*/ 224607 h 426313"/>
                    <a:gd name="connsiteX9" fmla="*/ 1210235 w 1210235"/>
                    <a:gd name="connsiteY9" fmla="*/ 170819 h 426313"/>
                    <a:gd name="connsiteX0" fmla="*/ 1210235 w 1210235"/>
                    <a:gd name="connsiteY0" fmla="*/ 179156 h 434650"/>
                    <a:gd name="connsiteX1" fmla="*/ 497541 w 1210235"/>
                    <a:gd name="connsiteY1" fmla="*/ 31238 h 434650"/>
                    <a:gd name="connsiteX2" fmla="*/ 291107 w 1210235"/>
                    <a:gd name="connsiteY2" fmla="*/ 8337 h 434650"/>
                    <a:gd name="connsiteX3" fmla="*/ 165358 w 1210235"/>
                    <a:gd name="connsiteY3" fmla="*/ 236204 h 434650"/>
                    <a:gd name="connsiteX4" fmla="*/ 15076 w 1210235"/>
                    <a:gd name="connsiteY4" fmla="*/ 388767 h 434650"/>
                    <a:gd name="connsiteX5" fmla="*/ 0 w 1210235"/>
                    <a:gd name="connsiteY5" fmla="*/ 434650 h 434650"/>
                    <a:gd name="connsiteX6" fmla="*/ 510988 w 1210235"/>
                    <a:gd name="connsiteY6" fmla="*/ 353968 h 434650"/>
                    <a:gd name="connsiteX7" fmla="*/ 1183341 w 1210235"/>
                    <a:gd name="connsiteY7" fmla="*/ 246391 h 434650"/>
                    <a:gd name="connsiteX8" fmla="*/ 1210235 w 1210235"/>
                    <a:gd name="connsiteY8" fmla="*/ 232944 h 434650"/>
                    <a:gd name="connsiteX9" fmla="*/ 1210235 w 1210235"/>
                    <a:gd name="connsiteY9" fmla="*/ 179156 h 434650"/>
                    <a:gd name="connsiteX0" fmla="*/ 1210235 w 1210235"/>
                    <a:gd name="connsiteY0" fmla="*/ 179156 h 434650"/>
                    <a:gd name="connsiteX1" fmla="*/ 497541 w 1210235"/>
                    <a:gd name="connsiteY1" fmla="*/ 31238 h 434650"/>
                    <a:gd name="connsiteX2" fmla="*/ 291107 w 1210235"/>
                    <a:gd name="connsiteY2" fmla="*/ 8337 h 434650"/>
                    <a:gd name="connsiteX3" fmla="*/ 165358 w 1210235"/>
                    <a:gd name="connsiteY3" fmla="*/ 236204 h 434650"/>
                    <a:gd name="connsiteX4" fmla="*/ 15076 w 1210235"/>
                    <a:gd name="connsiteY4" fmla="*/ 388767 h 434650"/>
                    <a:gd name="connsiteX5" fmla="*/ 0 w 1210235"/>
                    <a:gd name="connsiteY5" fmla="*/ 434650 h 434650"/>
                    <a:gd name="connsiteX6" fmla="*/ 510988 w 1210235"/>
                    <a:gd name="connsiteY6" fmla="*/ 353968 h 434650"/>
                    <a:gd name="connsiteX7" fmla="*/ 1183341 w 1210235"/>
                    <a:gd name="connsiteY7" fmla="*/ 246391 h 434650"/>
                    <a:gd name="connsiteX8" fmla="*/ 1210235 w 1210235"/>
                    <a:gd name="connsiteY8" fmla="*/ 232944 h 434650"/>
                    <a:gd name="connsiteX9" fmla="*/ 1210235 w 1210235"/>
                    <a:gd name="connsiteY9" fmla="*/ 179156 h 434650"/>
                    <a:gd name="connsiteX0" fmla="*/ 1210235 w 1210235"/>
                    <a:gd name="connsiteY0" fmla="*/ 174298 h 429792"/>
                    <a:gd name="connsiteX1" fmla="*/ 785716 w 1210235"/>
                    <a:gd name="connsiteY1" fmla="*/ 109507 h 429792"/>
                    <a:gd name="connsiteX2" fmla="*/ 291107 w 1210235"/>
                    <a:gd name="connsiteY2" fmla="*/ 3479 h 429792"/>
                    <a:gd name="connsiteX3" fmla="*/ 165358 w 1210235"/>
                    <a:gd name="connsiteY3" fmla="*/ 231346 h 429792"/>
                    <a:gd name="connsiteX4" fmla="*/ 15076 w 1210235"/>
                    <a:gd name="connsiteY4" fmla="*/ 383909 h 429792"/>
                    <a:gd name="connsiteX5" fmla="*/ 0 w 1210235"/>
                    <a:gd name="connsiteY5" fmla="*/ 429792 h 429792"/>
                    <a:gd name="connsiteX6" fmla="*/ 510988 w 1210235"/>
                    <a:gd name="connsiteY6" fmla="*/ 349110 h 429792"/>
                    <a:gd name="connsiteX7" fmla="*/ 1183341 w 1210235"/>
                    <a:gd name="connsiteY7" fmla="*/ 241533 h 429792"/>
                    <a:gd name="connsiteX8" fmla="*/ 1210235 w 1210235"/>
                    <a:gd name="connsiteY8" fmla="*/ 228086 h 429792"/>
                    <a:gd name="connsiteX9" fmla="*/ 1210235 w 1210235"/>
                    <a:gd name="connsiteY9" fmla="*/ 174298 h 429792"/>
                    <a:gd name="connsiteX0" fmla="*/ 1210235 w 1210235"/>
                    <a:gd name="connsiteY0" fmla="*/ 226798 h 482292"/>
                    <a:gd name="connsiteX1" fmla="*/ 785716 w 1210235"/>
                    <a:gd name="connsiteY1" fmla="*/ 162007 h 482292"/>
                    <a:gd name="connsiteX2" fmla="*/ 417139 w 1210235"/>
                    <a:gd name="connsiteY2" fmla="*/ 5201 h 482292"/>
                    <a:gd name="connsiteX3" fmla="*/ 291107 w 1210235"/>
                    <a:gd name="connsiteY3" fmla="*/ 55979 h 482292"/>
                    <a:gd name="connsiteX4" fmla="*/ 165358 w 1210235"/>
                    <a:gd name="connsiteY4" fmla="*/ 283846 h 482292"/>
                    <a:gd name="connsiteX5" fmla="*/ 15076 w 1210235"/>
                    <a:gd name="connsiteY5" fmla="*/ 436409 h 482292"/>
                    <a:gd name="connsiteX6" fmla="*/ 0 w 1210235"/>
                    <a:gd name="connsiteY6" fmla="*/ 482292 h 482292"/>
                    <a:gd name="connsiteX7" fmla="*/ 510988 w 1210235"/>
                    <a:gd name="connsiteY7" fmla="*/ 401610 h 482292"/>
                    <a:gd name="connsiteX8" fmla="*/ 1183341 w 1210235"/>
                    <a:gd name="connsiteY8" fmla="*/ 294033 h 482292"/>
                    <a:gd name="connsiteX9" fmla="*/ 1210235 w 1210235"/>
                    <a:gd name="connsiteY9" fmla="*/ 280586 h 482292"/>
                    <a:gd name="connsiteX10" fmla="*/ 1210235 w 1210235"/>
                    <a:gd name="connsiteY10" fmla="*/ 226798 h 482292"/>
                    <a:gd name="connsiteX0" fmla="*/ 1176897 w 1210235"/>
                    <a:gd name="connsiteY0" fmla="*/ 226798 h 482292"/>
                    <a:gd name="connsiteX1" fmla="*/ 785716 w 1210235"/>
                    <a:gd name="connsiteY1" fmla="*/ 162007 h 482292"/>
                    <a:gd name="connsiteX2" fmla="*/ 417139 w 1210235"/>
                    <a:gd name="connsiteY2" fmla="*/ 5201 h 482292"/>
                    <a:gd name="connsiteX3" fmla="*/ 291107 w 1210235"/>
                    <a:gd name="connsiteY3" fmla="*/ 55979 h 482292"/>
                    <a:gd name="connsiteX4" fmla="*/ 165358 w 1210235"/>
                    <a:gd name="connsiteY4" fmla="*/ 283846 h 482292"/>
                    <a:gd name="connsiteX5" fmla="*/ 15076 w 1210235"/>
                    <a:gd name="connsiteY5" fmla="*/ 436409 h 482292"/>
                    <a:gd name="connsiteX6" fmla="*/ 0 w 1210235"/>
                    <a:gd name="connsiteY6" fmla="*/ 482292 h 482292"/>
                    <a:gd name="connsiteX7" fmla="*/ 510988 w 1210235"/>
                    <a:gd name="connsiteY7" fmla="*/ 401610 h 482292"/>
                    <a:gd name="connsiteX8" fmla="*/ 1183341 w 1210235"/>
                    <a:gd name="connsiteY8" fmla="*/ 294033 h 482292"/>
                    <a:gd name="connsiteX9" fmla="*/ 1210235 w 1210235"/>
                    <a:gd name="connsiteY9" fmla="*/ 280586 h 482292"/>
                    <a:gd name="connsiteX10" fmla="*/ 1176897 w 1210235"/>
                    <a:gd name="connsiteY10" fmla="*/ 226798 h 482292"/>
                    <a:gd name="connsiteX0" fmla="*/ 1205472 w 1210235"/>
                    <a:gd name="connsiteY0" fmla="*/ 241086 h 482292"/>
                    <a:gd name="connsiteX1" fmla="*/ 785716 w 1210235"/>
                    <a:gd name="connsiteY1" fmla="*/ 162007 h 482292"/>
                    <a:gd name="connsiteX2" fmla="*/ 417139 w 1210235"/>
                    <a:gd name="connsiteY2" fmla="*/ 5201 h 482292"/>
                    <a:gd name="connsiteX3" fmla="*/ 291107 w 1210235"/>
                    <a:gd name="connsiteY3" fmla="*/ 55979 h 482292"/>
                    <a:gd name="connsiteX4" fmla="*/ 165358 w 1210235"/>
                    <a:gd name="connsiteY4" fmla="*/ 283846 h 482292"/>
                    <a:gd name="connsiteX5" fmla="*/ 15076 w 1210235"/>
                    <a:gd name="connsiteY5" fmla="*/ 436409 h 482292"/>
                    <a:gd name="connsiteX6" fmla="*/ 0 w 1210235"/>
                    <a:gd name="connsiteY6" fmla="*/ 482292 h 482292"/>
                    <a:gd name="connsiteX7" fmla="*/ 510988 w 1210235"/>
                    <a:gd name="connsiteY7" fmla="*/ 401610 h 482292"/>
                    <a:gd name="connsiteX8" fmla="*/ 1183341 w 1210235"/>
                    <a:gd name="connsiteY8" fmla="*/ 294033 h 482292"/>
                    <a:gd name="connsiteX9" fmla="*/ 1210235 w 1210235"/>
                    <a:gd name="connsiteY9" fmla="*/ 280586 h 482292"/>
                    <a:gd name="connsiteX10" fmla="*/ 1205472 w 1210235"/>
                    <a:gd name="connsiteY10" fmla="*/ 241086 h 482292"/>
                    <a:gd name="connsiteX0" fmla="*/ 1205472 w 1210235"/>
                    <a:gd name="connsiteY0" fmla="*/ 241086 h 482292"/>
                    <a:gd name="connsiteX1" fmla="*/ 771429 w 1210235"/>
                    <a:gd name="connsiteY1" fmla="*/ 150101 h 482292"/>
                    <a:gd name="connsiteX2" fmla="*/ 417139 w 1210235"/>
                    <a:gd name="connsiteY2" fmla="*/ 5201 h 482292"/>
                    <a:gd name="connsiteX3" fmla="*/ 291107 w 1210235"/>
                    <a:gd name="connsiteY3" fmla="*/ 55979 h 482292"/>
                    <a:gd name="connsiteX4" fmla="*/ 165358 w 1210235"/>
                    <a:gd name="connsiteY4" fmla="*/ 283846 h 482292"/>
                    <a:gd name="connsiteX5" fmla="*/ 15076 w 1210235"/>
                    <a:gd name="connsiteY5" fmla="*/ 436409 h 482292"/>
                    <a:gd name="connsiteX6" fmla="*/ 0 w 1210235"/>
                    <a:gd name="connsiteY6" fmla="*/ 482292 h 482292"/>
                    <a:gd name="connsiteX7" fmla="*/ 510988 w 1210235"/>
                    <a:gd name="connsiteY7" fmla="*/ 401610 h 482292"/>
                    <a:gd name="connsiteX8" fmla="*/ 1183341 w 1210235"/>
                    <a:gd name="connsiteY8" fmla="*/ 294033 h 482292"/>
                    <a:gd name="connsiteX9" fmla="*/ 1210235 w 1210235"/>
                    <a:gd name="connsiteY9" fmla="*/ 280586 h 482292"/>
                    <a:gd name="connsiteX10" fmla="*/ 1205472 w 1210235"/>
                    <a:gd name="connsiteY10" fmla="*/ 241086 h 482292"/>
                    <a:gd name="connsiteX0" fmla="*/ 1205472 w 1210235"/>
                    <a:gd name="connsiteY0" fmla="*/ 241086 h 482292"/>
                    <a:gd name="connsiteX1" fmla="*/ 771429 w 1210235"/>
                    <a:gd name="connsiteY1" fmla="*/ 150101 h 482292"/>
                    <a:gd name="connsiteX2" fmla="*/ 417139 w 1210235"/>
                    <a:gd name="connsiteY2" fmla="*/ 5201 h 482292"/>
                    <a:gd name="connsiteX3" fmla="*/ 291107 w 1210235"/>
                    <a:gd name="connsiteY3" fmla="*/ 55979 h 482292"/>
                    <a:gd name="connsiteX4" fmla="*/ 165358 w 1210235"/>
                    <a:gd name="connsiteY4" fmla="*/ 283846 h 482292"/>
                    <a:gd name="connsiteX5" fmla="*/ 15076 w 1210235"/>
                    <a:gd name="connsiteY5" fmla="*/ 436409 h 482292"/>
                    <a:gd name="connsiteX6" fmla="*/ 0 w 1210235"/>
                    <a:gd name="connsiteY6" fmla="*/ 482292 h 482292"/>
                    <a:gd name="connsiteX7" fmla="*/ 510988 w 1210235"/>
                    <a:gd name="connsiteY7" fmla="*/ 401610 h 482292"/>
                    <a:gd name="connsiteX8" fmla="*/ 1183341 w 1210235"/>
                    <a:gd name="connsiteY8" fmla="*/ 294033 h 482292"/>
                    <a:gd name="connsiteX9" fmla="*/ 1210235 w 1210235"/>
                    <a:gd name="connsiteY9" fmla="*/ 280586 h 482292"/>
                    <a:gd name="connsiteX10" fmla="*/ 1205472 w 1210235"/>
                    <a:gd name="connsiteY10" fmla="*/ 241086 h 482292"/>
                    <a:gd name="connsiteX0" fmla="*/ 1205472 w 1210235"/>
                    <a:gd name="connsiteY0" fmla="*/ 241086 h 482292"/>
                    <a:gd name="connsiteX1" fmla="*/ 771429 w 1210235"/>
                    <a:gd name="connsiteY1" fmla="*/ 150101 h 482292"/>
                    <a:gd name="connsiteX2" fmla="*/ 417139 w 1210235"/>
                    <a:gd name="connsiteY2" fmla="*/ 5201 h 482292"/>
                    <a:gd name="connsiteX3" fmla="*/ 291107 w 1210235"/>
                    <a:gd name="connsiteY3" fmla="*/ 55979 h 482292"/>
                    <a:gd name="connsiteX4" fmla="*/ 165358 w 1210235"/>
                    <a:gd name="connsiteY4" fmla="*/ 283846 h 482292"/>
                    <a:gd name="connsiteX5" fmla="*/ 15076 w 1210235"/>
                    <a:gd name="connsiteY5" fmla="*/ 436409 h 482292"/>
                    <a:gd name="connsiteX6" fmla="*/ 0 w 1210235"/>
                    <a:gd name="connsiteY6" fmla="*/ 482292 h 482292"/>
                    <a:gd name="connsiteX7" fmla="*/ 510988 w 1210235"/>
                    <a:gd name="connsiteY7" fmla="*/ 401610 h 482292"/>
                    <a:gd name="connsiteX8" fmla="*/ 1183341 w 1210235"/>
                    <a:gd name="connsiteY8" fmla="*/ 294033 h 482292"/>
                    <a:gd name="connsiteX9" fmla="*/ 1210235 w 1210235"/>
                    <a:gd name="connsiteY9" fmla="*/ 280586 h 482292"/>
                    <a:gd name="connsiteX10" fmla="*/ 1205472 w 1210235"/>
                    <a:gd name="connsiteY10" fmla="*/ 241086 h 482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0235" h="482292">
                      <a:moveTo>
                        <a:pt x="1205472" y="241086"/>
                      </a:moveTo>
                      <a:cubicBezTo>
                        <a:pt x="1060791" y="210758"/>
                        <a:pt x="913728" y="199479"/>
                        <a:pt x="771429" y="150101"/>
                      </a:cubicBezTo>
                      <a:cubicBezTo>
                        <a:pt x="620196" y="94912"/>
                        <a:pt x="499574" y="22872"/>
                        <a:pt x="417139" y="5201"/>
                      </a:cubicBezTo>
                      <a:cubicBezTo>
                        <a:pt x="334704" y="-12470"/>
                        <a:pt x="314021" y="17476"/>
                        <a:pt x="291107" y="55979"/>
                      </a:cubicBezTo>
                      <a:cubicBezTo>
                        <a:pt x="247343" y="170728"/>
                        <a:pt x="209122" y="207890"/>
                        <a:pt x="165358" y="283846"/>
                      </a:cubicBezTo>
                      <a:lnTo>
                        <a:pt x="15076" y="436409"/>
                      </a:lnTo>
                      <a:lnTo>
                        <a:pt x="0" y="482292"/>
                      </a:lnTo>
                      <a:lnTo>
                        <a:pt x="510988" y="401610"/>
                      </a:lnTo>
                      <a:lnTo>
                        <a:pt x="1183341" y="294033"/>
                      </a:lnTo>
                      <a:lnTo>
                        <a:pt x="1210235" y="280586"/>
                      </a:lnTo>
                      <a:lnTo>
                        <a:pt x="1205472" y="241086"/>
                      </a:lnTo>
                      <a:close/>
                    </a:path>
                  </a:pathLst>
                </a:cu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6748650" y="3893973"/>
                  <a:ext cx="150840" cy="762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713719" y="3949539"/>
                  <a:ext cx="149252" cy="77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583520" y="4179739"/>
                  <a:ext cx="150840" cy="762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543825" y="4241655"/>
                  <a:ext cx="150841" cy="777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6505718" y="4292458"/>
                  <a:ext cx="149252" cy="762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6423153" y="4408352"/>
                  <a:ext cx="173070" cy="3810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Freeform 21"/>
                <p:cNvSpPr/>
                <p:nvPr/>
              </p:nvSpPr>
              <p:spPr>
                <a:xfrm>
                  <a:off x="6416801" y="3474850"/>
                  <a:ext cx="731972" cy="1358976"/>
                </a:xfrm>
                <a:custGeom>
                  <a:avLst/>
                  <a:gdLst>
                    <a:gd name="connsiteX0" fmla="*/ 262171 w 732159"/>
                    <a:gd name="connsiteY0" fmla="*/ 1320445 h 1333234"/>
                    <a:gd name="connsiteX1" fmla="*/ 182241 w 732159"/>
                    <a:gd name="connsiteY1" fmla="*/ 968753 h 1333234"/>
                    <a:gd name="connsiteX2" fmla="*/ 313326 w 732159"/>
                    <a:gd name="connsiteY2" fmla="*/ 789710 h 1333234"/>
                    <a:gd name="connsiteX3" fmla="*/ 732159 w 732159"/>
                    <a:gd name="connsiteY3" fmla="*/ 86325 h 1333234"/>
                    <a:gd name="connsiteX4" fmla="*/ 565905 w 732159"/>
                    <a:gd name="connsiteY4" fmla="*/ 0 h 1333234"/>
                    <a:gd name="connsiteX5" fmla="*/ 51155 w 732159"/>
                    <a:gd name="connsiteY5" fmla="*/ 869640 h 1333234"/>
                    <a:gd name="connsiteX6" fmla="*/ 0 w 732159"/>
                    <a:gd name="connsiteY6" fmla="*/ 968753 h 1333234"/>
                    <a:gd name="connsiteX7" fmla="*/ 99113 w 732159"/>
                    <a:gd name="connsiteY7" fmla="*/ 1333234 h 1333234"/>
                    <a:gd name="connsiteX8" fmla="*/ 262171 w 732159"/>
                    <a:gd name="connsiteY8" fmla="*/ 1320445 h 1333234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3326 w 732159"/>
                    <a:gd name="connsiteY2" fmla="*/ 789710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00537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0129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2159" h="1358811">
                      <a:moveTo>
                        <a:pt x="262171" y="1320445"/>
                      </a:moveTo>
                      <a:lnTo>
                        <a:pt x="182241" y="968753"/>
                      </a:lnTo>
                      <a:lnTo>
                        <a:pt x="310129" y="770527"/>
                      </a:lnTo>
                      <a:lnTo>
                        <a:pt x="732159" y="86325"/>
                      </a:lnTo>
                      <a:lnTo>
                        <a:pt x="565905" y="0"/>
                      </a:lnTo>
                      <a:lnTo>
                        <a:pt x="51155" y="869640"/>
                      </a:lnTo>
                      <a:lnTo>
                        <a:pt x="0" y="968753"/>
                      </a:lnTo>
                      <a:lnTo>
                        <a:pt x="105507" y="1358811"/>
                      </a:lnTo>
                      <a:lnTo>
                        <a:pt x="262171" y="1320445"/>
                      </a:lnTo>
                      <a:close/>
                    </a:path>
                  </a:pathLst>
                </a:custGeom>
                <a:pattFill prst="lgConfetti">
                  <a:fgClr>
                    <a:srgbClr val="C00000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051" name="Freeform 2050"/>
              <p:cNvSpPr/>
              <p:nvPr/>
            </p:nvSpPr>
            <p:spPr>
              <a:xfrm>
                <a:off x="3036395" y="4484557"/>
                <a:ext cx="554139" cy="557243"/>
              </a:xfrm>
              <a:custGeom>
                <a:avLst/>
                <a:gdLst>
                  <a:gd name="connsiteX0" fmla="*/ 583406 w 583406"/>
                  <a:gd name="connsiteY0" fmla="*/ 428625 h 557213"/>
                  <a:gd name="connsiteX1" fmla="*/ 433387 w 583406"/>
                  <a:gd name="connsiteY1" fmla="*/ 557213 h 557213"/>
                  <a:gd name="connsiteX2" fmla="*/ 85725 w 583406"/>
                  <a:gd name="connsiteY2" fmla="*/ 154782 h 557213"/>
                  <a:gd name="connsiteX3" fmla="*/ 0 w 583406"/>
                  <a:gd name="connsiteY3" fmla="*/ 16669 h 557213"/>
                  <a:gd name="connsiteX4" fmla="*/ 128587 w 583406"/>
                  <a:gd name="connsiteY4" fmla="*/ 14288 h 557213"/>
                  <a:gd name="connsiteX5" fmla="*/ 161925 w 583406"/>
                  <a:gd name="connsiteY5" fmla="*/ 0 h 557213"/>
                  <a:gd name="connsiteX6" fmla="*/ 583406 w 583406"/>
                  <a:gd name="connsiteY6" fmla="*/ 428625 h 557213"/>
                  <a:gd name="connsiteX0" fmla="*/ 583406 w 583406"/>
                  <a:gd name="connsiteY0" fmla="*/ 414338 h 542926"/>
                  <a:gd name="connsiteX1" fmla="*/ 433387 w 583406"/>
                  <a:gd name="connsiteY1" fmla="*/ 542926 h 542926"/>
                  <a:gd name="connsiteX2" fmla="*/ 85725 w 583406"/>
                  <a:gd name="connsiteY2" fmla="*/ 140495 h 542926"/>
                  <a:gd name="connsiteX3" fmla="*/ 0 w 583406"/>
                  <a:gd name="connsiteY3" fmla="*/ 2382 h 542926"/>
                  <a:gd name="connsiteX4" fmla="*/ 128587 w 583406"/>
                  <a:gd name="connsiteY4" fmla="*/ 1 h 542926"/>
                  <a:gd name="connsiteX5" fmla="*/ 180975 w 583406"/>
                  <a:gd name="connsiteY5" fmla="*/ 0 h 542926"/>
                  <a:gd name="connsiteX6" fmla="*/ 583406 w 583406"/>
                  <a:gd name="connsiteY6" fmla="*/ 414338 h 542926"/>
                  <a:gd name="connsiteX0" fmla="*/ 583406 w 583406"/>
                  <a:gd name="connsiteY0" fmla="*/ 414337 h 542925"/>
                  <a:gd name="connsiteX1" fmla="*/ 433387 w 583406"/>
                  <a:gd name="connsiteY1" fmla="*/ 542925 h 542925"/>
                  <a:gd name="connsiteX2" fmla="*/ 85725 w 583406"/>
                  <a:gd name="connsiteY2" fmla="*/ 140494 h 542925"/>
                  <a:gd name="connsiteX3" fmla="*/ 0 w 583406"/>
                  <a:gd name="connsiteY3" fmla="*/ 2381 h 542925"/>
                  <a:gd name="connsiteX4" fmla="*/ 128587 w 583406"/>
                  <a:gd name="connsiteY4" fmla="*/ 0 h 542925"/>
                  <a:gd name="connsiteX5" fmla="*/ 216694 w 583406"/>
                  <a:gd name="connsiteY5" fmla="*/ 38099 h 542925"/>
                  <a:gd name="connsiteX6" fmla="*/ 583406 w 583406"/>
                  <a:gd name="connsiteY6" fmla="*/ 414337 h 542925"/>
                  <a:gd name="connsiteX0" fmla="*/ 583406 w 583406"/>
                  <a:gd name="connsiteY0" fmla="*/ 411956 h 540544"/>
                  <a:gd name="connsiteX1" fmla="*/ 433387 w 583406"/>
                  <a:gd name="connsiteY1" fmla="*/ 540544 h 540544"/>
                  <a:gd name="connsiteX2" fmla="*/ 85725 w 583406"/>
                  <a:gd name="connsiteY2" fmla="*/ 138113 h 540544"/>
                  <a:gd name="connsiteX3" fmla="*/ 0 w 583406"/>
                  <a:gd name="connsiteY3" fmla="*/ 0 h 540544"/>
                  <a:gd name="connsiteX4" fmla="*/ 114300 w 583406"/>
                  <a:gd name="connsiteY4" fmla="*/ 78581 h 540544"/>
                  <a:gd name="connsiteX5" fmla="*/ 216694 w 583406"/>
                  <a:gd name="connsiteY5" fmla="*/ 35718 h 540544"/>
                  <a:gd name="connsiteX6" fmla="*/ 583406 w 583406"/>
                  <a:gd name="connsiteY6" fmla="*/ 411956 h 540544"/>
                  <a:gd name="connsiteX0" fmla="*/ 528637 w 528637"/>
                  <a:gd name="connsiteY0" fmla="*/ 376238 h 504826"/>
                  <a:gd name="connsiteX1" fmla="*/ 378618 w 528637"/>
                  <a:gd name="connsiteY1" fmla="*/ 504826 h 504826"/>
                  <a:gd name="connsiteX2" fmla="*/ 30956 w 528637"/>
                  <a:gd name="connsiteY2" fmla="*/ 102395 h 504826"/>
                  <a:gd name="connsiteX3" fmla="*/ 0 w 528637"/>
                  <a:gd name="connsiteY3" fmla="*/ 9526 h 504826"/>
                  <a:gd name="connsiteX4" fmla="*/ 59531 w 528637"/>
                  <a:gd name="connsiteY4" fmla="*/ 42863 h 504826"/>
                  <a:gd name="connsiteX5" fmla="*/ 161925 w 528637"/>
                  <a:gd name="connsiteY5" fmla="*/ 0 h 504826"/>
                  <a:gd name="connsiteX6" fmla="*/ 528637 w 528637"/>
                  <a:gd name="connsiteY6" fmla="*/ 376238 h 504826"/>
                  <a:gd name="connsiteX0" fmla="*/ 528637 w 528637"/>
                  <a:gd name="connsiteY0" fmla="*/ 414338 h 542926"/>
                  <a:gd name="connsiteX1" fmla="*/ 378618 w 528637"/>
                  <a:gd name="connsiteY1" fmla="*/ 542926 h 542926"/>
                  <a:gd name="connsiteX2" fmla="*/ 30956 w 528637"/>
                  <a:gd name="connsiteY2" fmla="*/ 140495 h 542926"/>
                  <a:gd name="connsiteX3" fmla="*/ 0 w 528637"/>
                  <a:gd name="connsiteY3" fmla="*/ 47626 h 542926"/>
                  <a:gd name="connsiteX4" fmla="*/ 59531 w 528637"/>
                  <a:gd name="connsiteY4" fmla="*/ 80963 h 542926"/>
                  <a:gd name="connsiteX5" fmla="*/ 119062 w 528637"/>
                  <a:gd name="connsiteY5" fmla="*/ 0 h 542926"/>
                  <a:gd name="connsiteX6" fmla="*/ 528637 w 528637"/>
                  <a:gd name="connsiteY6" fmla="*/ 414338 h 542926"/>
                  <a:gd name="connsiteX0" fmla="*/ 554831 w 554831"/>
                  <a:gd name="connsiteY0" fmla="*/ 414338 h 542926"/>
                  <a:gd name="connsiteX1" fmla="*/ 404812 w 554831"/>
                  <a:gd name="connsiteY1" fmla="*/ 542926 h 542926"/>
                  <a:gd name="connsiteX2" fmla="*/ 57150 w 554831"/>
                  <a:gd name="connsiteY2" fmla="*/ 140495 h 542926"/>
                  <a:gd name="connsiteX3" fmla="*/ 0 w 554831"/>
                  <a:gd name="connsiteY3" fmla="*/ 19051 h 542926"/>
                  <a:gd name="connsiteX4" fmla="*/ 85725 w 554831"/>
                  <a:gd name="connsiteY4" fmla="*/ 80963 h 542926"/>
                  <a:gd name="connsiteX5" fmla="*/ 145256 w 554831"/>
                  <a:gd name="connsiteY5" fmla="*/ 0 h 542926"/>
                  <a:gd name="connsiteX6" fmla="*/ 554831 w 554831"/>
                  <a:gd name="connsiteY6" fmla="*/ 414338 h 542926"/>
                  <a:gd name="connsiteX0" fmla="*/ 554831 w 554831"/>
                  <a:gd name="connsiteY0" fmla="*/ 440532 h 542926"/>
                  <a:gd name="connsiteX1" fmla="*/ 404812 w 554831"/>
                  <a:gd name="connsiteY1" fmla="*/ 542926 h 542926"/>
                  <a:gd name="connsiteX2" fmla="*/ 57150 w 554831"/>
                  <a:gd name="connsiteY2" fmla="*/ 140495 h 542926"/>
                  <a:gd name="connsiteX3" fmla="*/ 0 w 554831"/>
                  <a:gd name="connsiteY3" fmla="*/ 19051 h 542926"/>
                  <a:gd name="connsiteX4" fmla="*/ 85725 w 554831"/>
                  <a:gd name="connsiteY4" fmla="*/ 80963 h 542926"/>
                  <a:gd name="connsiteX5" fmla="*/ 145256 w 554831"/>
                  <a:gd name="connsiteY5" fmla="*/ 0 h 542926"/>
                  <a:gd name="connsiteX6" fmla="*/ 554831 w 554831"/>
                  <a:gd name="connsiteY6" fmla="*/ 440532 h 542926"/>
                  <a:gd name="connsiteX0" fmla="*/ 554831 w 554831"/>
                  <a:gd name="connsiteY0" fmla="*/ 440532 h 557213"/>
                  <a:gd name="connsiteX1" fmla="*/ 416718 w 554831"/>
                  <a:gd name="connsiteY1" fmla="*/ 557213 h 557213"/>
                  <a:gd name="connsiteX2" fmla="*/ 57150 w 554831"/>
                  <a:gd name="connsiteY2" fmla="*/ 140495 h 557213"/>
                  <a:gd name="connsiteX3" fmla="*/ 0 w 554831"/>
                  <a:gd name="connsiteY3" fmla="*/ 19051 h 557213"/>
                  <a:gd name="connsiteX4" fmla="*/ 85725 w 554831"/>
                  <a:gd name="connsiteY4" fmla="*/ 80963 h 557213"/>
                  <a:gd name="connsiteX5" fmla="*/ 145256 w 554831"/>
                  <a:gd name="connsiteY5" fmla="*/ 0 h 557213"/>
                  <a:gd name="connsiteX6" fmla="*/ 554831 w 554831"/>
                  <a:gd name="connsiteY6" fmla="*/ 440532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4831" h="557213">
                    <a:moveTo>
                      <a:pt x="554831" y="440532"/>
                    </a:moveTo>
                    <a:lnTo>
                      <a:pt x="416718" y="557213"/>
                    </a:lnTo>
                    <a:lnTo>
                      <a:pt x="57150" y="140495"/>
                    </a:lnTo>
                    <a:lnTo>
                      <a:pt x="0" y="19051"/>
                    </a:lnTo>
                    <a:lnTo>
                      <a:pt x="85725" y="80963"/>
                    </a:lnTo>
                    <a:lnTo>
                      <a:pt x="145256" y="0"/>
                    </a:lnTo>
                    <a:lnTo>
                      <a:pt x="554831" y="4405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3165005" y="4484557"/>
                <a:ext cx="314383" cy="5429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026868" y="4517895"/>
                <a:ext cx="339787" cy="6016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4" name="Freeform 2053"/>
              <p:cNvSpPr/>
              <p:nvPr/>
            </p:nvSpPr>
            <p:spPr>
              <a:xfrm>
                <a:off x="3976367" y="5595869"/>
                <a:ext cx="412826" cy="144470"/>
              </a:xfrm>
              <a:custGeom>
                <a:avLst/>
                <a:gdLst>
                  <a:gd name="connsiteX0" fmla="*/ 0 w 407193"/>
                  <a:gd name="connsiteY0" fmla="*/ 123825 h 159544"/>
                  <a:gd name="connsiteX1" fmla="*/ 28575 w 407193"/>
                  <a:gd name="connsiteY1" fmla="*/ 159544 h 159544"/>
                  <a:gd name="connsiteX2" fmla="*/ 128587 w 407193"/>
                  <a:gd name="connsiteY2" fmla="*/ 100012 h 159544"/>
                  <a:gd name="connsiteX3" fmla="*/ 407193 w 407193"/>
                  <a:gd name="connsiteY3" fmla="*/ 0 h 159544"/>
                  <a:gd name="connsiteX0" fmla="*/ 0 w 411955"/>
                  <a:gd name="connsiteY0" fmla="*/ 116681 h 152400"/>
                  <a:gd name="connsiteX1" fmla="*/ 28575 w 411955"/>
                  <a:gd name="connsiteY1" fmla="*/ 152400 h 152400"/>
                  <a:gd name="connsiteX2" fmla="*/ 128587 w 411955"/>
                  <a:gd name="connsiteY2" fmla="*/ 92868 h 152400"/>
                  <a:gd name="connsiteX3" fmla="*/ 411955 w 411955"/>
                  <a:gd name="connsiteY3" fmla="*/ 0 h 152400"/>
                  <a:gd name="connsiteX0" fmla="*/ 0 w 411955"/>
                  <a:gd name="connsiteY0" fmla="*/ 116681 h 152400"/>
                  <a:gd name="connsiteX1" fmla="*/ 28575 w 411955"/>
                  <a:gd name="connsiteY1" fmla="*/ 152400 h 152400"/>
                  <a:gd name="connsiteX2" fmla="*/ 128587 w 411955"/>
                  <a:gd name="connsiteY2" fmla="*/ 107156 h 152400"/>
                  <a:gd name="connsiteX3" fmla="*/ 411955 w 411955"/>
                  <a:gd name="connsiteY3" fmla="*/ 0 h 152400"/>
                  <a:gd name="connsiteX0" fmla="*/ 0 w 411955"/>
                  <a:gd name="connsiteY0" fmla="*/ 116681 h 140494"/>
                  <a:gd name="connsiteX1" fmla="*/ 64293 w 411955"/>
                  <a:gd name="connsiteY1" fmla="*/ 140494 h 140494"/>
                  <a:gd name="connsiteX2" fmla="*/ 128587 w 411955"/>
                  <a:gd name="connsiteY2" fmla="*/ 107156 h 140494"/>
                  <a:gd name="connsiteX3" fmla="*/ 411955 w 411955"/>
                  <a:gd name="connsiteY3" fmla="*/ 0 h 140494"/>
                  <a:gd name="connsiteX0" fmla="*/ 0 w 411955"/>
                  <a:gd name="connsiteY0" fmla="*/ 116681 h 144877"/>
                  <a:gd name="connsiteX1" fmla="*/ 64293 w 411955"/>
                  <a:gd name="connsiteY1" fmla="*/ 140494 h 144877"/>
                  <a:gd name="connsiteX2" fmla="*/ 128587 w 411955"/>
                  <a:gd name="connsiteY2" fmla="*/ 107156 h 144877"/>
                  <a:gd name="connsiteX3" fmla="*/ 411955 w 411955"/>
                  <a:gd name="connsiteY3" fmla="*/ 0 h 144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955" h="144877">
                    <a:moveTo>
                      <a:pt x="0" y="116681"/>
                    </a:moveTo>
                    <a:cubicBezTo>
                      <a:pt x="21431" y="124619"/>
                      <a:pt x="21431" y="156369"/>
                      <a:pt x="64293" y="140494"/>
                    </a:cubicBezTo>
                    <a:lnTo>
                      <a:pt x="128587" y="107156"/>
                    </a:lnTo>
                    <a:lnTo>
                      <a:pt x="411955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838229" y="5675248"/>
                <a:ext cx="685926" cy="196861"/>
              </a:xfrm>
              <a:custGeom>
                <a:avLst/>
                <a:gdLst>
                  <a:gd name="connsiteX0" fmla="*/ 0 w 407193"/>
                  <a:gd name="connsiteY0" fmla="*/ 123825 h 159544"/>
                  <a:gd name="connsiteX1" fmla="*/ 28575 w 407193"/>
                  <a:gd name="connsiteY1" fmla="*/ 159544 h 159544"/>
                  <a:gd name="connsiteX2" fmla="*/ 128587 w 407193"/>
                  <a:gd name="connsiteY2" fmla="*/ 100012 h 159544"/>
                  <a:gd name="connsiteX3" fmla="*/ 407193 w 407193"/>
                  <a:gd name="connsiteY3" fmla="*/ 0 h 159544"/>
                  <a:gd name="connsiteX0" fmla="*/ 0 w 411955"/>
                  <a:gd name="connsiteY0" fmla="*/ 116681 h 152400"/>
                  <a:gd name="connsiteX1" fmla="*/ 28575 w 411955"/>
                  <a:gd name="connsiteY1" fmla="*/ 152400 h 152400"/>
                  <a:gd name="connsiteX2" fmla="*/ 128587 w 411955"/>
                  <a:gd name="connsiteY2" fmla="*/ 92868 h 152400"/>
                  <a:gd name="connsiteX3" fmla="*/ 411955 w 411955"/>
                  <a:gd name="connsiteY3" fmla="*/ 0 h 152400"/>
                  <a:gd name="connsiteX0" fmla="*/ 0 w 411955"/>
                  <a:gd name="connsiteY0" fmla="*/ 116681 h 152400"/>
                  <a:gd name="connsiteX1" fmla="*/ 28575 w 411955"/>
                  <a:gd name="connsiteY1" fmla="*/ 152400 h 152400"/>
                  <a:gd name="connsiteX2" fmla="*/ 128587 w 411955"/>
                  <a:gd name="connsiteY2" fmla="*/ 107156 h 152400"/>
                  <a:gd name="connsiteX3" fmla="*/ 411955 w 411955"/>
                  <a:gd name="connsiteY3" fmla="*/ 0 h 152400"/>
                  <a:gd name="connsiteX0" fmla="*/ 0 w 446026"/>
                  <a:gd name="connsiteY0" fmla="*/ 74009 h 152400"/>
                  <a:gd name="connsiteX1" fmla="*/ 62646 w 446026"/>
                  <a:gd name="connsiteY1" fmla="*/ 152400 h 152400"/>
                  <a:gd name="connsiteX2" fmla="*/ 162658 w 446026"/>
                  <a:gd name="connsiteY2" fmla="*/ 107156 h 152400"/>
                  <a:gd name="connsiteX3" fmla="*/ 446026 w 446026"/>
                  <a:gd name="connsiteY3" fmla="*/ 0 h 152400"/>
                  <a:gd name="connsiteX0" fmla="*/ 0 w 446026"/>
                  <a:gd name="connsiteY0" fmla="*/ 74009 h 123444"/>
                  <a:gd name="connsiteX1" fmla="*/ 67292 w 446026"/>
                  <a:gd name="connsiteY1" fmla="*/ 123444 h 123444"/>
                  <a:gd name="connsiteX2" fmla="*/ 162658 w 446026"/>
                  <a:gd name="connsiteY2" fmla="*/ 107156 h 123444"/>
                  <a:gd name="connsiteX3" fmla="*/ 446026 w 446026"/>
                  <a:gd name="connsiteY3" fmla="*/ 0 h 123444"/>
                  <a:gd name="connsiteX0" fmla="*/ 0 w 446026"/>
                  <a:gd name="connsiteY0" fmla="*/ 74009 h 126624"/>
                  <a:gd name="connsiteX1" fmla="*/ 67292 w 446026"/>
                  <a:gd name="connsiteY1" fmla="*/ 123444 h 126624"/>
                  <a:gd name="connsiteX2" fmla="*/ 162658 w 446026"/>
                  <a:gd name="connsiteY2" fmla="*/ 107156 h 126624"/>
                  <a:gd name="connsiteX3" fmla="*/ 446026 w 446026"/>
                  <a:gd name="connsiteY3" fmla="*/ 0 h 126624"/>
                  <a:gd name="connsiteX0" fmla="*/ 0 w 446026"/>
                  <a:gd name="connsiteY0" fmla="*/ 74009 h 126624"/>
                  <a:gd name="connsiteX1" fmla="*/ 67292 w 446026"/>
                  <a:gd name="connsiteY1" fmla="*/ 123444 h 126624"/>
                  <a:gd name="connsiteX2" fmla="*/ 162658 w 446026"/>
                  <a:gd name="connsiteY2" fmla="*/ 107156 h 126624"/>
                  <a:gd name="connsiteX3" fmla="*/ 446026 w 446026"/>
                  <a:gd name="connsiteY3" fmla="*/ 0 h 12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6026" h="126624">
                    <a:moveTo>
                      <a:pt x="0" y="74009"/>
                    </a:moveTo>
                    <a:cubicBezTo>
                      <a:pt x="22431" y="90487"/>
                      <a:pt x="35569" y="119158"/>
                      <a:pt x="67292" y="123444"/>
                    </a:cubicBezTo>
                    <a:cubicBezTo>
                      <a:pt x="103727" y="134779"/>
                      <a:pt x="130869" y="112585"/>
                      <a:pt x="162658" y="107156"/>
                    </a:cubicBezTo>
                    <a:lnTo>
                      <a:pt x="446026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2056" name="Straight Connector 2055"/>
              <p:cNvCxnSpPr/>
              <p:nvPr/>
            </p:nvCxnSpPr>
            <p:spPr>
              <a:xfrm flipH="1">
                <a:off x="3290441" y="4900505"/>
                <a:ext cx="109557" cy="698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3989069" y="5908623"/>
                <a:ext cx="109557" cy="682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8" name="Freeform 2057"/>
              <p:cNvSpPr/>
              <p:nvPr/>
            </p:nvSpPr>
            <p:spPr>
              <a:xfrm>
                <a:off x="1427962" y="2657241"/>
                <a:ext cx="1284523" cy="576295"/>
              </a:xfrm>
              <a:custGeom>
                <a:avLst/>
                <a:gdLst>
                  <a:gd name="connsiteX0" fmla="*/ 0 w 1196788"/>
                  <a:gd name="connsiteY0" fmla="*/ 0 h 551329"/>
                  <a:gd name="connsiteX1" fmla="*/ 605117 w 1196788"/>
                  <a:gd name="connsiteY1" fmla="*/ 309282 h 551329"/>
                  <a:gd name="connsiteX2" fmla="*/ 1143000 w 1196788"/>
                  <a:gd name="connsiteY2" fmla="*/ 551329 h 551329"/>
                  <a:gd name="connsiteX3" fmla="*/ 1196788 w 1196788"/>
                  <a:gd name="connsiteY3" fmla="*/ 484094 h 551329"/>
                  <a:gd name="connsiteX0" fmla="*/ 0 w 1202531"/>
                  <a:gd name="connsiteY0" fmla="*/ 0 h 575141"/>
                  <a:gd name="connsiteX1" fmla="*/ 605117 w 1202531"/>
                  <a:gd name="connsiteY1" fmla="*/ 309282 h 575141"/>
                  <a:gd name="connsiteX2" fmla="*/ 1202531 w 1202531"/>
                  <a:gd name="connsiteY2" fmla="*/ 575141 h 575141"/>
                  <a:gd name="connsiteX3" fmla="*/ 1196788 w 1202531"/>
                  <a:gd name="connsiteY3" fmla="*/ 484094 h 575141"/>
                  <a:gd name="connsiteX0" fmla="*/ 0 w 1272988"/>
                  <a:gd name="connsiteY0" fmla="*/ 0 h 575141"/>
                  <a:gd name="connsiteX1" fmla="*/ 605117 w 1272988"/>
                  <a:gd name="connsiteY1" fmla="*/ 309282 h 575141"/>
                  <a:gd name="connsiteX2" fmla="*/ 1202531 w 1272988"/>
                  <a:gd name="connsiteY2" fmla="*/ 575141 h 575141"/>
                  <a:gd name="connsiteX3" fmla="*/ 1272988 w 1272988"/>
                  <a:gd name="connsiteY3" fmla="*/ 507906 h 575141"/>
                  <a:gd name="connsiteX0" fmla="*/ 0 w 1272988"/>
                  <a:gd name="connsiteY0" fmla="*/ 0 h 575349"/>
                  <a:gd name="connsiteX1" fmla="*/ 605117 w 1272988"/>
                  <a:gd name="connsiteY1" fmla="*/ 309282 h 575349"/>
                  <a:gd name="connsiteX2" fmla="*/ 1202531 w 1272988"/>
                  <a:gd name="connsiteY2" fmla="*/ 575141 h 575349"/>
                  <a:gd name="connsiteX3" fmla="*/ 1272988 w 1272988"/>
                  <a:gd name="connsiteY3" fmla="*/ 507906 h 575349"/>
                  <a:gd name="connsiteX0" fmla="*/ 0 w 1272988"/>
                  <a:gd name="connsiteY0" fmla="*/ 0 h 575349"/>
                  <a:gd name="connsiteX1" fmla="*/ 605117 w 1272988"/>
                  <a:gd name="connsiteY1" fmla="*/ 309282 h 575349"/>
                  <a:gd name="connsiteX2" fmla="*/ 1202531 w 1272988"/>
                  <a:gd name="connsiteY2" fmla="*/ 575141 h 575349"/>
                  <a:gd name="connsiteX3" fmla="*/ 1272988 w 1272988"/>
                  <a:gd name="connsiteY3" fmla="*/ 507906 h 575349"/>
                  <a:gd name="connsiteX0" fmla="*/ 0 w 1284894"/>
                  <a:gd name="connsiteY0" fmla="*/ 0 h 575448"/>
                  <a:gd name="connsiteX1" fmla="*/ 605117 w 1284894"/>
                  <a:gd name="connsiteY1" fmla="*/ 309282 h 575448"/>
                  <a:gd name="connsiteX2" fmla="*/ 1202531 w 1284894"/>
                  <a:gd name="connsiteY2" fmla="*/ 575141 h 575448"/>
                  <a:gd name="connsiteX3" fmla="*/ 1284894 w 1284894"/>
                  <a:gd name="connsiteY3" fmla="*/ 524574 h 57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894" h="575448">
                    <a:moveTo>
                      <a:pt x="0" y="0"/>
                    </a:moveTo>
                    <a:lnTo>
                      <a:pt x="605117" y="309282"/>
                    </a:lnTo>
                    <a:cubicBezTo>
                      <a:pt x="804255" y="397902"/>
                      <a:pt x="1153412" y="581771"/>
                      <a:pt x="1202531" y="575141"/>
                    </a:cubicBezTo>
                    <a:cubicBezTo>
                      <a:pt x="1230780" y="578923"/>
                      <a:pt x="1261408" y="546986"/>
                      <a:pt x="1284894" y="524574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59" name="Freeform 2058"/>
              <p:cNvSpPr/>
              <p:nvPr/>
            </p:nvSpPr>
            <p:spPr>
              <a:xfrm>
                <a:off x="1424786" y="2798537"/>
                <a:ext cx="1395669" cy="617572"/>
              </a:xfrm>
              <a:custGeom>
                <a:avLst/>
                <a:gdLst>
                  <a:gd name="connsiteX0" fmla="*/ 0 w 1385047"/>
                  <a:gd name="connsiteY0" fmla="*/ 0 h 605118"/>
                  <a:gd name="connsiteX1" fmla="*/ 1237130 w 1385047"/>
                  <a:gd name="connsiteY1" fmla="*/ 605118 h 605118"/>
                  <a:gd name="connsiteX2" fmla="*/ 1385047 w 1385047"/>
                  <a:gd name="connsiteY2" fmla="*/ 457200 h 605118"/>
                  <a:gd name="connsiteX0" fmla="*/ 0 w 1385047"/>
                  <a:gd name="connsiteY0" fmla="*/ 0 h 617024"/>
                  <a:gd name="connsiteX1" fmla="*/ 1237130 w 1385047"/>
                  <a:gd name="connsiteY1" fmla="*/ 617024 h 617024"/>
                  <a:gd name="connsiteX2" fmla="*/ 1385047 w 1385047"/>
                  <a:gd name="connsiteY2" fmla="*/ 469106 h 617024"/>
                  <a:gd name="connsiteX0" fmla="*/ 0 w 1385047"/>
                  <a:gd name="connsiteY0" fmla="*/ 0 h 617028"/>
                  <a:gd name="connsiteX1" fmla="*/ 1237130 w 1385047"/>
                  <a:gd name="connsiteY1" fmla="*/ 617024 h 617028"/>
                  <a:gd name="connsiteX2" fmla="*/ 1385047 w 1385047"/>
                  <a:gd name="connsiteY2" fmla="*/ 469106 h 617028"/>
                  <a:gd name="connsiteX0" fmla="*/ 0 w 1385047"/>
                  <a:gd name="connsiteY0" fmla="*/ 0 h 617028"/>
                  <a:gd name="connsiteX1" fmla="*/ 1237130 w 1385047"/>
                  <a:gd name="connsiteY1" fmla="*/ 617024 h 617028"/>
                  <a:gd name="connsiteX2" fmla="*/ 1385047 w 1385047"/>
                  <a:gd name="connsiteY2" fmla="*/ 469106 h 617028"/>
                  <a:gd name="connsiteX0" fmla="*/ 0 w 1394572"/>
                  <a:gd name="connsiteY0" fmla="*/ 0 h 617028"/>
                  <a:gd name="connsiteX1" fmla="*/ 1237130 w 1394572"/>
                  <a:gd name="connsiteY1" fmla="*/ 617024 h 617028"/>
                  <a:gd name="connsiteX2" fmla="*/ 1394572 w 1394572"/>
                  <a:gd name="connsiteY2" fmla="*/ 481012 h 61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4572" h="617028">
                    <a:moveTo>
                      <a:pt x="0" y="0"/>
                    </a:moveTo>
                    <a:cubicBezTo>
                      <a:pt x="412377" y="205675"/>
                      <a:pt x="1127172" y="618518"/>
                      <a:pt x="1237130" y="617024"/>
                    </a:cubicBezTo>
                    <a:cubicBezTo>
                      <a:pt x="1319773" y="582005"/>
                      <a:pt x="1345266" y="530318"/>
                      <a:pt x="1394572" y="481012"/>
                    </a:cubicBez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35889" name="Group 56"/>
              <p:cNvGrpSpPr>
                <a:grpSpLocks/>
              </p:cNvGrpSpPr>
              <p:nvPr/>
            </p:nvGrpSpPr>
            <p:grpSpPr bwMode="auto">
              <a:xfrm rot="-10099848">
                <a:off x="2812314" y="2203191"/>
                <a:ext cx="440148" cy="1088108"/>
                <a:chOff x="6423181" y="3950678"/>
                <a:chExt cx="440148" cy="1088108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712748" y="3949603"/>
                  <a:ext cx="150840" cy="762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6584202" y="4182045"/>
                  <a:ext cx="150841" cy="7779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6544237" y="4240534"/>
                  <a:ext cx="150841" cy="762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505524" y="4295722"/>
                  <a:ext cx="149252" cy="7779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6426481" y="4409691"/>
                  <a:ext cx="173070" cy="396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Freeform 65"/>
                <p:cNvSpPr/>
                <p:nvPr/>
              </p:nvSpPr>
              <p:spPr>
                <a:xfrm>
                  <a:off x="6424193" y="3960927"/>
                  <a:ext cx="422353" cy="1077972"/>
                </a:xfrm>
                <a:custGeom>
                  <a:avLst/>
                  <a:gdLst>
                    <a:gd name="connsiteX0" fmla="*/ 262171 w 732159"/>
                    <a:gd name="connsiteY0" fmla="*/ 1320445 h 1333234"/>
                    <a:gd name="connsiteX1" fmla="*/ 182241 w 732159"/>
                    <a:gd name="connsiteY1" fmla="*/ 968753 h 1333234"/>
                    <a:gd name="connsiteX2" fmla="*/ 313326 w 732159"/>
                    <a:gd name="connsiteY2" fmla="*/ 789710 h 1333234"/>
                    <a:gd name="connsiteX3" fmla="*/ 732159 w 732159"/>
                    <a:gd name="connsiteY3" fmla="*/ 86325 h 1333234"/>
                    <a:gd name="connsiteX4" fmla="*/ 565905 w 732159"/>
                    <a:gd name="connsiteY4" fmla="*/ 0 h 1333234"/>
                    <a:gd name="connsiteX5" fmla="*/ 51155 w 732159"/>
                    <a:gd name="connsiteY5" fmla="*/ 869640 h 1333234"/>
                    <a:gd name="connsiteX6" fmla="*/ 0 w 732159"/>
                    <a:gd name="connsiteY6" fmla="*/ 968753 h 1333234"/>
                    <a:gd name="connsiteX7" fmla="*/ 99113 w 732159"/>
                    <a:gd name="connsiteY7" fmla="*/ 1333234 h 1333234"/>
                    <a:gd name="connsiteX8" fmla="*/ 262171 w 732159"/>
                    <a:gd name="connsiteY8" fmla="*/ 1320445 h 1333234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3326 w 732159"/>
                    <a:gd name="connsiteY2" fmla="*/ 789710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00537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0129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234120 h 1272486"/>
                    <a:gd name="connsiteX1" fmla="*/ 182241 w 732159"/>
                    <a:gd name="connsiteY1" fmla="*/ 882428 h 1272486"/>
                    <a:gd name="connsiteX2" fmla="*/ 310129 w 732159"/>
                    <a:gd name="connsiteY2" fmla="*/ 684202 h 1272486"/>
                    <a:gd name="connsiteX3" fmla="*/ 732159 w 732159"/>
                    <a:gd name="connsiteY3" fmla="*/ 0 h 1272486"/>
                    <a:gd name="connsiteX4" fmla="*/ 383257 w 732159"/>
                    <a:gd name="connsiteY4" fmla="*/ 226014 h 1272486"/>
                    <a:gd name="connsiteX5" fmla="*/ 51155 w 732159"/>
                    <a:gd name="connsiteY5" fmla="*/ 783315 h 1272486"/>
                    <a:gd name="connsiteX6" fmla="*/ 0 w 732159"/>
                    <a:gd name="connsiteY6" fmla="*/ 882428 h 1272486"/>
                    <a:gd name="connsiteX7" fmla="*/ 105507 w 732159"/>
                    <a:gd name="connsiteY7" fmla="*/ 1272486 h 1272486"/>
                    <a:gd name="connsiteX8" fmla="*/ 262171 w 732159"/>
                    <a:gd name="connsiteY8" fmla="*/ 1234120 h 1272486"/>
                    <a:gd name="connsiteX0" fmla="*/ 262171 w 591308"/>
                    <a:gd name="connsiteY0" fmla="*/ 1008106 h 1046472"/>
                    <a:gd name="connsiteX1" fmla="*/ 182241 w 591308"/>
                    <a:gd name="connsiteY1" fmla="*/ 656414 h 1046472"/>
                    <a:gd name="connsiteX2" fmla="*/ 310129 w 591308"/>
                    <a:gd name="connsiteY2" fmla="*/ 458188 h 1046472"/>
                    <a:gd name="connsiteX3" fmla="*/ 591308 w 591308"/>
                    <a:gd name="connsiteY3" fmla="*/ 22770 h 1046472"/>
                    <a:gd name="connsiteX4" fmla="*/ 383257 w 591308"/>
                    <a:gd name="connsiteY4" fmla="*/ 0 h 1046472"/>
                    <a:gd name="connsiteX5" fmla="*/ 51155 w 591308"/>
                    <a:gd name="connsiteY5" fmla="*/ 557301 h 1046472"/>
                    <a:gd name="connsiteX6" fmla="*/ 0 w 591308"/>
                    <a:gd name="connsiteY6" fmla="*/ 656414 h 1046472"/>
                    <a:gd name="connsiteX7" fmla="*/ 105507 w 591308"/>
                    <a:gd name="connsiteY7" fmla="*/ 1046472 h 1046472"/>
                    <a:gd name="connsiteX8" fmla="*/ 262171 w 591308"/>
                    <a:gd name="connsiteY8" fmla="*/ 1008106 h 1046472"/>
                    <a:gd name="connsiteX0" fmla="*/ 262171 w 591308"/>
                    <a:gd name="connsiteY0" fmla="*/ 1063502 h 1101868"/>
                    <a:gd name="connsiteX1" fmla="*/ 182241 w 591308"/>
                    <a:gd name="connsiteY1" fmla="*/ 711810 h 1101868"/>
                    <a:gd name="connsiteX2" fmla="*/ 310129 w 591308"/>
                    <a:gd name="connsiteY2" fmla="*/ 513584 h 1101868"/>
                    <a:gd name="connsiteX3" fmla="*/ 591308 w 591308"/>
                    <a:gd name="connsiteY3" fmla="*/ 78166 h 1101868"/>
                    <a:gd name="connsiteX4" fmla="*/ 385547 w 591308"/>
                    <a:gd name="connsiteY4" fmla="*/ 0 h 1101868"/>
                    <a:gd name="connsiteX5" fmla="*/ 51155 w 591308"/>
                    <a:gd name="connsiteY5" fmla="*/ 612697 h 1101868"/>
                    <a:gd name="connsiteX6" fmla="*/ 0 w 591308"/>
                    <a:gd name="connsiteY6" fmla="*/ 711810 h 1101868"/>
                    <a:gd name="connsiteX7" fmla="*/ 105507 w 591308"/>
                    <a:gd name="connsiteY7" fmla="*/ 1101868 h 1101868"/>
                    <a:gd name="connsiteX8" fmla="*/ 262171 w 591308"/>
                    <a:gd name="connsiteY8" fmla="*/ 1063502 h 1101868"/>
                    <a:gd name="connsiteX0" fmla="*/ 262171 w 591308"/>
                    <a:gd name="connsiteY0" fmla="*/ 1063502 h 1302555"/>
                    <a:gd name="connsiteX1" fmla="*/ 182241 w 591308"/>
                    <a:gd name="connsiteY1" fmla="*/ 711810 h 1302555"/>
                    <a:gd name="connsiteX2" fmla="*/ 310129 w 591308"/>
                    <a:gd name="connsiteY2" fmla="*/ 513584 h 1302555"/>
                    <a:gd name="connsiteX3" fmla="*/ 591308 w 591308"/>
                    <a:gd name="connsiteY3" fmla="*/ 78166 h 1302555"/>
                    <a:gd name="connsiteX4" fmla="*/ 385547 w 591308"/>
                    <a:gd name="connsiteY4" fmla="*/ 0 h 1302555"/>
                    <a:gd name="connsiteX5" fmla="*/ 51155 w 591308"/>
                    <a:gd name="connsiteY5" fmla="*/ 612697 h 1302555"/>
                    <a:gd name="connsiteX6" fmla="*/ 0 w 591308"/>
                    <a:gd name="connsiteY6" fmla="*/ 711810 h 1302555"/>
                    <a:gd name="connsiteX7" fmla="*/ 64570 w 591308"/>
                    <a:gd name="connsiteY7" fmla="*/ 1302555 h 1302555"/>
                    <a:gd name="connsiteX8" fmla="*/ 262171 w 591308"/>
                    <a:gd name="connsiteY8" fmla="*/ 1063502 h 1302555"/>
                    <a:gd name="connsiteX0" fmla="*/ 279350 w 591308"/>
                    <a:gd name="connsiteY0" fmla="*/ 1279647 h 1302555"/>
                    <a:gd name="connsiteX1" fmla="*/ 182241 w 591308"/>
                    <a:gd name="connsiteY1" fmla="*/ 711810 h 1302555"/>
                    <a:gd name="connsiteX2" fmla="*/ 310129 w 591308"/>
                    <a:gd name="connsiteY2" fmla="*/ 513584 h 1302555"/>
                    <a:gd name="connsiteX3" fmla="*/ 591308 w 591308"/>
                    <a:gd name="connsiteY3" fmla="*/ 78166 h 1302555"/>
                    <a:gd name="connsiteX4" fmla="*/ 385547 w 591308"/>
                    <a:gd name="connsiteY4" fmla="*/ 0 h 1302555"/>
                    <a:gd name="connsiteX5" fmla="*/ 51155 w 591308"/>
                    <a:gd name="connsiteY5" fmla="*/ 612697 h 1302555"/>
                    <a:gd name="connsiteX6" fmla="*/ 0 w 591308"/>
                    <a:gd name="connsiteY6" fmla="*/ 711810 h 1302555"/>
                    <a:gd name="connsiteX7" fmla="*/ 64570 w 591308"/>
                    <a:gd name="connsiteY7" fmla="*/ 1302555 h 1302555"/>
                    <a:gd name="connsiteX8" fmla="*/ 279350 w 591308"/>
                    <a:gd name="connsiteY8" fmla="*/ 1279647 h 1302555"/>
                    <a:gd name="connsiteX0" fmla="*/ 279350 w 591308"/>
                    <a:gd name="connsiteY0" fmla="*/ 1279647 h 1302555"/>
                    <a:gd name="connsiteX1" fmla="*/ 190400 w 591308"/>
                    <a:gd name="connsiteY1" fmla="*/ 751317 h 1302555"/>
                    <a:gd name="connsiteX2" fmla="*/ 310129 w 591308"/>
                    <a:gd name="connsiteY2" fmla="*/ 513584 h 1302555"/>
                    <a:gd name="connsiteX3" fmla="*/ 591308 w 591308"/>
                    <a:gd name="connsiteY3" fmla="*/ 78166 h 1302555"/>
                    <a:gd name="connsiteX4" fmla="*/ 385547 w 591308"/>
                    <a:gd name="connsiteY4" fmla="*/ 0 h 1302555"/>
                    <a:gd name="connsiteX5" fmla="*/ 51155 w 591308"/>
                    <a:gd name="connsiteY5" fmla="*/ 612697 h 1302555"/>
                    <a:gd name="connsiteX6" fmla="*/ 0 w 591308"/>
                    <a:gd name="connsiteY6" fmla="*/ 711810 h 1302555"/>
                    <a:gd name="connsiteX7" fmla="*/ 64570 w 591308"/>
                    <a:gd name="connsiteY7" fmla="*/ 1302555 h 1302555"/>
                    <a:gd name="connsiteX8" fmla="*/ 279350 w 591308"/>
                    <a:gd name="connsiteY8" fmla="*/ 1279647 h 1302555"/>
                    <a:gd name="connsiteX0" fmla="*/ 279350 w 473645"/>
                    <a:gd name="connsiteY0" fmla="*/ 1279647 h 1302555"/>
                    <a:gd name="connsiteX1" fmla="*/ 190400 w 473645"/>
                    <a:gd name="connsiteY1" fmla="*/ 751317 h 1302555"/>
                    <a:gd name="connsiteX2" fmla="*/ 310129 w 473645"/>
                    <a:gd name="connsiteY2" fmla="*/ 513584 h 1302555"/>
                    <a:gd name="connsiteX3" fmla="*/ 473645 w 473645"/>
                    <a:gd name="connsiteY3" fmla="*/ 239776 h 1302555"/>
                    <a:gd name="connsiteX4" fmla="*/ 385547 w 473645"/>
                    <a:gd name="connsiteY4" fmla="*/ 0 h 1302555"/>
                    <a:gd name="connsiteX5" fmla="*/ 51155 w 473645"/>
                    <a:gd name="connsiteY5" fmla="*/ 612697 h 1302555"/>
                    <a:gd name="connsiteX6" fmla="*/ 0 w 473645"/>
                    <a:gd name="connsiteY6" fmla="*/ 711810 h 1302555"/>
                    <a:gd name="connsiteX7" fmla="*/ 64570 w 473645"/>
                    <a:gd name="connsiteY7" fmla="*/ 1302555 h 1302555"/>
                    <a:gd name="connsiteX8" fmla="*/ 279350 w 473645"/>
                    <a:gd name="connsiteY8" fmla="*/ 1279647 h 1302555"/>
                    <a:gd name="connsiteX0" fmla="*/ 279350 w 473645"/>
                    <a:gd name="connsiteY0" fmla="*/ 1083970 h 1106878"/>
                    <a:gd name="connsiteX1" fmla="*/ 190400 w 473645"/>
                    <a:gd name="connsiteY1" fmla="*/ 555640 h 1106878"/>
                    <a:gd name="connsiteX2" fmla="*/ 310129 w 473645"/>
                    <a:gd name="connsiteY2" fmla="*/ 317907 h 1106878"/>
                    <a:gd name="connsiteX3" fmla="*/ 473645 w 473645"/>
                    <a:gd name="connsiteY3" fmla="*/ 44099 h 1106878"/>
                    <a:gd name="connsiteX4" fmla="*/ 302383 w 473645"/>
                    <a:gd name="connsiteY4" fmla="*/ 0 h 1106878"/>
                    <a:gd name="connsiteX5" fmla="*/ 51155 w 473645"/>
                    <a:gd name="connsiteY5" fmla="*/ 417020 h 1106878"/>
                    <a:gd name="connsiteX6" fmla="*/ 0 w 473645"/>
                    <a:gd name="connsiteY6" fmla="*/ 516133 h 1106878"/>
                    <a:gd name="connsiteX7" fmla="*/ 64570 w 473645"/>
                    <a:gd name="connsiteY7" fmla="*/ 1106878 h 1106878"/>
                    <a:gd name="connsiteX8" fmla="*/ 279350 w 473645"/>
                    <a:gd name="connsiteY8" fmla="*/ 1083970 h 1106878"/>
                    <a:gd name="connsiteX0" fmla="*/ 279350 w 430604"/>
                    <a:gd name="connsiteY0" fmla="*/ 1083970 h 1106878"/>
                    <a:gd name="connsiteX1" fmla="*/ 190400 w 430604"/>
                    <a:gd name="connsiteY1" fmla="*/ 555640 h 1106878"/>
                    <a:gd name="connsiteX2" fmla="*/ 310129 w 430604"/>
                    <a:gd name="connsiteY2" fmla="*/ 317907 h 1106878"/>
                    <a:gd name="connsiteX3" fmla="*/ 430604 w 430604"/>
                    <a:gd name="connsiteY3" fmla="*/ 106481 h 1106878"/>
                    <a:gd name="connsiteX4" fmla="*/ 302383 w 430604"/>
                    <a:gd name="connsiteY4" fmla="*/ 0 h 1106878"/>
                    <a:gd name="connsiteX5" fmla="*/ 51155 w 430604"/>
                    <a:gd name="connsiteY5" fmla="*/ 417020 h 1106878"/>
                    <a:gd name="connsiteX6" fmla="*/ 0 w 430604"/>
                    <a:gd name="connsiteY6" fmla="*/ 516133 h 1106878"/>
                    <a:gd name="connsiteX7" fmla="*/ 64570 w 430604"/>
                    <a:gd name="connsiteY7" fmla="*/ 1106878 h 1106878"/>
                    <a:gd name="connsiteX8" fmla="*/ 279350 w 430604"/>
                    <a:gd name="connsiteY8" fmla="*/ 1083970 h 1106878"/>
                    <a:gd name="connsiteX0" fmla="*/ 279350 w 430604"/>
                    <a:gd name="connsiteY0" fmla="*/ 1051980 h 1074888"/>
                    <a:gd name="connsiteX1" fmla="*/ 190400 w 430604"/>
                    <a:gd name="connsiteY1" fmla="*/ 523650 h 1074888"/>
                    <a:gd name="connsiteX2" fmla="*/ 310129 w 430604"/>
                    <a:gd name="connsiteY2" fmla="*/ 285917 h 1074888"/>
                    <a:gd name="connsiteX3" fmla="*/ 430604 w 430604"/>
                    <a:gd name="connsiteY3" fmla="*/ 74491 h 1074888"/>
                    <a:gd name="connsiteX4" fmla="*/ 265223 w 430604"/>
                    <a:gd name="connsiteY4" fmla="*/ 0 h 1074888"/>
                    <a:gd name="connsiteX5" fmla="*/ 51155 w 430604"/>
                    <a:gd name="connsiteY5" fmla="*/ 385030 h 1074888"/>
                    <a:gd name="connsiteX6" fmla="*/ 0 w 430604"/>
                    <a:gd name="connsiteY6" fmla="*/ 484143 h 1074888"/>
                    <a:gd name="connsiteX7" fmla="*/ 64570 w 430604"/>
                    <a:gd name="connsiteY7" fmla="*/ 1074888 h 1074888"/>
                    <a:gd name="connsiteX8" fmla="*/ 279350 w 430604"/>
                    <a:gd name="connsiteY8" fmla="*/ 1051980 h 1074888"/>
                    <a:gd name="connsiteX0" fmla="*/ 279350 w 430604"/>
                    <a:gd name="connsiteY0" fmla="*/ 1051980 h 1078818"/>
                    <a:gd name="connsiteX1" fmla="*/ 190400 w 430604"/>
                    <a:gd name="connsiteY1" fmla="*/ 523650 h 1078818"/>
                    <a:gd name="connsiteX2" fmla="*/ 310129 w 430604"/>
                    <a:gd name="connsiteY2" fmla="*/ 285917 h 1078818"/>
                    <a:gd name="connsiteX3" fmla="*/ 430604 w 430604"/>
                    <a:gd name="connsiteY3" fmla="*/ 74491 h 1078818"/>
                    <a:gd name="connsiteX4" fmla="*/ 265223 w 430604"/>
                    <a:gd name="connsiteY4" fmla="*/ 0 h 1078818"/>
                    <a:gd name="connsiteX5" fmla="*/ 51155 w 430604"/>
                    <a:gd name="connsiteY5" fmla="*/ 385030 h 1078818"/>
                    <a:gd name="connsiteX6" fmla="*/ 0 w 430604"/>
                    <a:gd name="connsiteY6" fmla="*/ 484143 h 1078818"/>
                    <a:gd name="connsiteX7" fmla="*/ 33772 w 430604"/>
                    <a:gd name="connsiteY7" fmla="*/ 1078818 h 1078818"/>
                    <a:gd name="connsiteX8" fmla="*/ 279350 w 430604"/>
                    <a:gd name="connsiteY8" fmla="*/ 1051980 h 1078818"/>
                    <a:gd name="connsiteX0" fmla="*/ 221050 w 430604"/>
                    <a:gd name="connsiteY0" fmla="*/ 1064021 h 1078818"/>
                    <a:gd name="connsiteX1" fmla="*/ 190400 w 430604"/>
                    <a:gd name="connsiteY1" fmla="*/ 523650 h 1078818"/>
                    <a:gd name="connsiteX2" fmla="*/ 310129 w 430604"/>
                    <a:gd name="connsiteY2" fmla="*/ 285917 h 1078818"/>
                    <a:gd name="connsiteX3" fmla="*/ 430604 w 430604"/>
                    <a:gd name="connsiteY3" fmla="*/ 74491 h 1078818"/>
                    <a:gd name="connsiteX4" fmla="*/ 265223 w 430604"/>
                    <a:gd name="connsiteY4" fmla="*/ 0 h 1078818"/>
                    <a:gd name="connsiteX5" fmla="*/ 51155 w 430604"/>
                    <a:gd name="connsiteY5" fmla="*/ 385030 h 1078818"/>
                    <a:gd name="connsiteX6" fmla="*/ 0 w 430604"/>
                    <a:gd name="connsiteY6" fmla="*/ 484143 h 1078818"/>
                    <a:gd name="connsiteX7" fmla="*/ 33772 w 430604"/>
                    <a:gd name="connsiteY7" fmla="*/ 1078818 h 1078818"/>
                    <a:gd name="connsiteX8" fmla="*/ 221050 w 430604"/>
                    <a:gd name="connsiteY8" fmla="*/ 1064021 h 1078818"/>
                    <a:gd name="connsiteX0" fmla="*/ 221050 w 430604"/>
                    <a:gd name="connsiteY0" fmla="*/ 1064021 h 1078818"/>
                    <a:gd name="connsiteX1" fmla="*/ 197497 w 430604"/>
                    <a:gd name="connsiteY1" fmla="*/ 463828 h 1078818"/>
                    <a:gd name="connsiteX2" fmla="*/ 310129 w 430604"/>
                    <a:gd name="connsiteY2" fmla="*/ 285917 h 1078818"/>
                    <a:gd name="connsiteX3" fmla="*/ 430604 w 430604"/>
                    <a:gd name="connsiteY3" fmla="*/ 74491 h 1078818"/>
                    <a:gd name="connsiteX4" fmla="*/ 265223 w 430604"/>
                    <a:gd name="connsiteY4" fmla="*/ 0 h 1078818"/>
                    <a:gd name="connsiteX5" fmla="*/ 51155 w 430604"/>
                    <a:gd name="connsiteY5" fmla="*/ 385030 h 1078818"/>
                    <a:gd name="connsiteX6" fmla="*/ 0 w 430604"/>
                    <a:gd name="connsiteY6" fmla="*/ 484143 h 1078818"/>
                    <a:gd name="connsiteX7" fmla="*/ 33772 w 430604"/>
                    <a:gd name="connsiteY7" fmla="*/ 1078818 h 1078818"/>
                    <a:gd name="connsiteX8" fmla="*/ 221050 w 430604"/>
                    <a:gd name="connsiteY8" fmla="*/ 1064021 h 1078818"/>
                    <a:gd name="connsiteX0" fmla="*/ 213876 w 423430"/>
                    <a:gd name="connsiteY0" fmla="*/ 1064021 h 1078818"/>
                    <a:gd name="connsiteX1" fmla="*/ 190323 w 423430"/>
                    <a:gd name="connsiteY1" fmla="*/ 463828 h 1078818"/>
                    <a:gd name="connsiteX2" fmla="*/ 302955 w 423430"/>
                    <a:gd name="connsiteY2" fmla="*/ 285917 h 1078818"/>
                    <a:gd name="connsiteX3" fmla="*/ 423430 w 423430"/>
                    <a:gd name="connsiteY3" fmla="*/ 74491 h 1078818"/>
                    <a:gd name="connsiteX4" fmla="*/ 258049 w 423430"/>
                    <a:gd name="connsiteY4" fmla="*/ 0 h 1078818"/>
                    <a:gd name="connsiteX5" fmla="*/ 43981 w 423430"/>
                    <a:gd name="connsiteY5" fmla="*/ 385030 h 1078818"/>
                    <a:gd name="connsiteX6" fmla="*/ 0 w 423430"/>
                    <a:gd name="connsiteY6" fmla="*/ 436462 h 1078818"/>
                    <a:gd name="connsiteX7" fmla="*/ 26598 w 423430"/>
                    <a:gd name="connsiteY7" fmla="*/ 1078818 h 1078818"/>
                    <a:gd name="connsiteX8" fmla="*/ 213876 w 423430"/>
                    <a:gd name="connsiteY8" fmla="*/ 1064021 h 1078818"/>
                    <a:gd name="connsiteX0" fmla="*/ 213876 w 423430"/>
                    <a:gd name="connsiteY0" fmla="*/ 1064021 h 1078818"/>
                    <a:gd name="connsiteX1" fmla="*/ 190323 w 423430"/>
                    <a:gd name="connsiteY1" fmla="*/ 463828 h 1078818"/>
                    <a:gd name="connsiteX2" fmla="*/ 302955 w 423430"/>
                    <a:gd name="connsiteY2" fmla="*/ 285917 h 1078818"/>
                    <a:gd name="connsiteX3" fmla="*/ 423430 w 423430"/>
                    <a:gd name="connsiteY3" fmla="*/ 74491 h 1078818"/>
                    <a:gd name="connsiteX4" fmla="*/ 258049 w 423430"/>
                    <a:gd name="connsiteY4" fmla="*/ 0 h 1078818"/>
                    <a:gd name="connsiteX5" fmla="*/ 0 w 423430"/>
                    <a:gd name="connsiteY5" fmla="*/ 436462 h 1078818"/>
                    <a:gd name="connsiteX6" fmla="*/ 26598 w 423430"/>
                    <a:gd name="connsiteY6" fmla="*/ 1078818 h 1078818"/>
                    <a:gd name="connsiteX7" fmla="*/ 213876 w 423430"/>
                    <a:gd name="connsiteY7" fmla="*/ 1064021 h 1078818"/>
                    <a:gd name="connsiteX0" fmla="*/ 213876 w 423430"/>
                    <a:gd name="connsiteY0" fmla="*/ 1064021 h 1078818"/>
                    <a:gd name="connsiteX1" fmla="*/ 190323 w 423430"/>
                    <a:gd name="connsiteY1" fmla="*/ 463828 h 1078818"/>
                    <a:gd name="connsiteX2" fmla="*/ 423430 w 423430"/>
                    <a:gd name="connsiteY2" fmla="*/ 74491 h 1078818"/>
                    <a:gd name="connsiteX3" fmla="*/ 258049 w 423430"/>
                    <a:gd name="connsiteY3" fmla="*/ 0 h 1078818"/>
                    <a:gd name="connsiteX4" fmla="*/ 0 w 423430"/>
                    <a:gd name="connsiteY4" fmla="*/ 436462 h 1078818"/>
                    <a:gd name="connsiteX5" fmla="*/ 26598 w 423430"/>
                    <a:gd name="connsiteY5" fmla="*/ 1078818 h 1078818"/>
                    <a:gd name="connsiteX6" fmla="*/ 213876 w 423430"/>
                    <a:gd name="connsiteY6" fmla="*/ 1064021 h 107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430" h="1078818">
                      <a:moveTo>
                        <a:pt x="213876" y="1064021"/>
                      </a:moveTo>
                      <a:lnTo>
                        <a:pt x="190323" y="463828"/>
                      </a:lnTo>
                      <a:lnTo>
                        <a:pt x="423430" y="74491"/>
                      </a:lnTo>
                      <a:lnTo>
                        <a:pt x="258049" y="0"/>
                      </a:lnTo>
                      <a:lnTo>
                        <a:pt x="0" y="436462"/>
                      </a:lnTo>
                      <a:lnTo>
                        <a:pt x="26598" y="1078818"/>
                      </a:lnTo>
                      <a:lnTo>
                        <a:pt x="213876" y="1064021"/>
                      </a:lnTo>
                      <a:close/>
                    </a:path>
                  </a:pathLst>
                </a:custGeom>
                <a:pattFill prst="lgConfetti">
                  <a:fgClr>
                    <a:srgbClr val="C00000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061" name="Freeform 2060"/>
              <p:cNvSpPr/>
              <p:nvPr/>
            </p:nvSpPr>
            <p:spPr>
              <a:xfrm>
                <a:off x="3704854" y="5035449"/>
                <a:ext cx="832003" cy="382609"/>
              </a:xfrm>
              <a:custGeom>
                <a:avLst/>
                <a:gdLst>
                  <a:gd name="connsiteX0" fmla="*/ 39095 w 833048"/>
                  <a:gd name="connsiteY0" fmla="*/ 343605 h 376947"/>
                  <a:gd name="connsiteX1" fmla="*/ 3376 w 833048"/>
                  <a:gd name="connsiteY1" fmla="*/ 300742 h 376947"/>
                  <a:gd name="connsiteX2" fmla="*/ 3376 w 833048"/>
                  <a:gd name="connsiteY2" fmla="*/ 286455 h 376947"/>
                  <a:gd name="connsiteX3" fmla="*/ 20045 w 833048"/>
                  <a:gd name="connsiteY3" fmla="*/ 267405 h 376947"/>
                  <a:gd name="connsiteX4" fmla="*/ 98626 w 833048"/>
                  <a:gd name="connsiteY4" fmla="*/ 222161 h 376947"/>
                  <a:gd name="connsiteX5" fmla="*/ 189114 w 833048"/>
                  <a:gd name="connsiteY5" fmla="*/ 176917 h 376947"/>
                  <a:gd name="connsiteX6" fmla="*/ 362945 w 833048"/>
                  <a:gd name="connsiteY6" fmla="*/ 103099 h 376947"/>
                  <a:gd name="connsiteX7" fmla="*/ 479626 w 833048"/>
                  <a:gd name="connsiteY7" fmla="*/ 64999 h 376947"/>
                  <a:gd name="connsiteX8" fmla="*/ 689176 w 833048"/>
                  <a:gd name="connsiteY8" fmla="*/ 12611 h 376947"/>
                  <a:gd name="connsiteX9" fmla="*/ 779664 w 833048"/>
                  <a:gd name="connsiteY9" fmla="*/ 705 h 376947"/>
                  <a:gd name="connsiteX10" fmla="*/ 832051 w 833048"/>
                  <a:gd name="connsiteY10" fmla="*/ 26899 h 376947"/>
                  <a:gd name="connsiteX11" fmla="*/ 803476 w 833048"/>
                  <a:gd name="connsiteY11" fmla="*/ 55474 h 376947"/>
                  <a:gd name="connsiteX12" fmla="*/ 682033 w 833048"/>
                  <a:gd name="connsiteY12" fmla="*/ 98336 h 376947"/>
                  <a:gd name="connsiteX13" fmla="*/ 532014 w 833048"/>
                  <a:gd name="connsiteY13" fmla="*/ 150724 h 376947"/>
                  <a:gd name="connsiteX14" fmla="*/ 391520 w 833048"/>
                  <a:gd name="connsiteY14" fmla="*/ 215017 h 376947"/>
                  <a:gd name="connsiteX15" fmla="*/ 189114 w 833048"/>
                  <a:gd name="connsiteY15" fmla="*/ 317411 h 376947"/>
                  <a:gd name="connsiteX16" fmla="*/ 122439 w 833048"/>
                  <a:gd name="connsiteY16" fmla="*/ 367417 h 376947"/>
                  <a:gd name="connsiteX17" fmla="*/ 86720 w 833048"/>
                  <a:gd name="connsiteY17" fmla="*/ 376942 h 376947"/>
                  <a:gd name="connsiteX18" fmla="*/ 39095 w 833048"/>
                  <a:gd name="connsiteY18" fmla="*/ 343605 h 376947"/>
                  <a:gd name="connsiteX0" fmla="*/ 39095 w 833048"/>
                  <a:gd name="connsiteY0" fmla="*/ 343605 h 382371"/>
                  <a:gd name="connsiteX1" fmla="*/ 3376 w 833048"/>
                  <a:gd name="connsiteY1" fmla="*/ 300742 h 382371"/>
                  <a:gd name="connsiteX2" fmla="*/ 3376 w 833048"/>
                  <a:gd name="connsiteY2" fmla="*/ 286455 h 382371"/>
                  <a:gd name="connsiteX3" fmla="*/ 20045 w 833048"/>
                  <a:gd name="connsiteY3" fmla="*/ 267405 h 382371"/>
                  <a:gd name="connsiteX4" fmla="*/ 98626 w 833048"/>
                  <a:gd name="connsiteY4" fmla="*/ 222161 h 382371"/>
                  <a:gd name="connsiteX5" fmla="*/ 189114 w 833048"/>
                  <a:gd name="connsiteY5" fmla="*/ 176917 h 382371"/>
                  <a:gd name="connsiteX6" fmla="*/ 362945 w 833048"/>
                  <a:gd name="connsiteY6" fmla="*/ 103099 h 382371"/>
                  <a:gd name="connsiteX7" fmla="*/ 479626 w 833048"/>
                  <a:gd name="connsiteY7" fmla="*/ 64999 h 382371"/>
                  <a:gd name="connsiteX8" fmla="*/ 689176 w 833048"/>
                  <a:gd name="connsiteY8" fmla="*/ 12611 h 382371"/>
                  <a:gd name="connsiteX9" fmla="*/ 779664 w 833048"/>
                  <a:gd name="connsiteY9" fmla="*/ 705 h 382371"/>
                  <a:gd name="connsiteX10" fmla="*/ 832051 w 833048"/>
                  <a:gd name="connsiteY10" fmla="*/ 26899 h 382371"/>
                  <a:gd name="connsiteX11" fmla="*/ 803476 w 833048"/>
                  <a:gd name="connsiteY11" fmla="*/ 55474 h 382371"/>
                  <a:gd name="connsiteX12" fmla="*/ 682033 w 833048"/>
                  <a:gd name="connsiteY12" fmla="*/ 98336 h 382371"/>
                  <a:gd name="connsiteX13" fmla="*/ 532014 w 833048"/>
                  <a:gd name="connsiteY13" fmla="*/ 150724 h 382371"/>
                  <a:gd name="connsiteX14" fmla="*/ 391520 w 833048"/>
                  <a:gd name="connsiteY14" fmla="*/ 215017 h 382371"/>
                  <a:gd name="connsiteX15" fmla="*/ 122439 w 833048"/>
                  <a:gd name="connsiteY15" fmla="*/ 367417 h 382371"/>
                  <a:gd name="connsiteX16" fmla="*/ 86720 w 833048"/>
                  <a:gd name="connsiteY16" fmla="*/ 376942 h 382371"/>
                  <a:gd name="connsiteX17" fmla="*/ 39095 w 833048"/>
                  <a:gd name="connsiteY17" fmla="*/ 343605 h 382371"/>
                  <a:gd name="connsiteX0" fmla="*/ 39095 w 833048"/>
                  <a:gd name="connsiteY0" fmla="*/ 343605 h 382371"/>
                  <a:gd name="connsiteX1" fmla="*/ 3376 w 833048"/>
                  <a:gd name="connsiteY1" fmla="*/ 300742 h 382371"/>
                  <a:gd name="connsiteX2" fmla="*/ 3376 w 833048"/>
                  <a:gd name="connsiteY2" fmla="*/ 286455 h 382371"/>
                  <a:gd name="connsiteX3" fmla="*/ 20045 w 833048"/>
                  <a:gd name="connsiteY3" fmla="*/ 267405 h 382371"/>
                  <a:gd name="connsiteX4" fmla="*/ 98626 w 833048"/>
                  <a:gd name="connsiteY4" fmla="*/ 222161 h 382371"/>
                  <a:gd name="connsiteX5" fmla="*/ 189114 w 833048"/>
                  <a:gd name="connsiteY5" fmla="*/ 176917 h 382371"/>
                  <a:gd name="connsiteX6" fmla="*/ 362945 w 833048"/>
                  <a:gd name="connsiteY6" fmla="*/ 103099 h 382371"/>
                  <a:gd name="connsiteX7" fmla="*/ 479626 w 833048"/>
                  <a:gd name="connsiteY7" fmla="*/ 64999 h 382371"/>
                  <a:gd name="connsiteX8" fmla="*/ 689176 w 833048"/>
                  <a:gd name="connsiteY8" fmla="*/ 12611 h 382371"/>
                  <a:gd name="connsiteX9" fmla="*/ 779664 w 833048"/>
                  <a:gd name="connsiteY9" fmla="*/ 705 h 382371"/>
                  <a:gd name="connsiteX10" fmla="*/ 832051 w 833048"/>
                  <a:gd name="connsiteY10" fmla="*/ 26899 h 382371"/>
                  <a:gd name="connsiteX11" fmla="*/ 803476 w 833048"/>
                  <a:gd name="connsiteY11" fmla="*/ 55474 h 382371"/>
                  <a:gd name="connsiteX12" fmla="*/ 682033 w 833048"/>
                  <a:gd name="connsiteY12" fmla="*/ 98336 h 382371"/>
                  <a:gd name="connsiteX13" fmla="*/ 532014 w 833048"/>
                  <a:gd name="connsiteY13" fmla="*/ 150724 h 382371"/>
                  <a:gd name="connsiteX14" fmla="*/ 301032 w 833048"/>
                  <a:gd name="connsiteY14" fmla="*/ 253117 h 382371"/>
                  <a:gd name="connsiteX15" fmla="*/ 122439 w 833048"/>
                  <a:gd name="connsiteY15" fmla="*/ 367417 h 382371"/>
                  <a:gd name="connsiteX16" fmla="*/ 86720 w 833048"/>
                  <a:gd name="connsiteY16" fmla="*/ 376942 h 382371"/>
                  <a:gd name="connsiteX17" fmla="*/ 39095 w 833048"/>
                  <a:gd name="connsiteY17" fmla="*/ 343605 h 38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33048" h="382371">
                    <a:moveTo>
                      <a:pt x="39095" y="343605"/>
                    </a:moveTo>
                    <a:cubicBezTo>
                      <a:pt x="25204" y="330905"/>
                      <a:pt x="9329" y="310267"/>
                      <a:pt x="3376" y="300742"/>
                    </a:cubicBezTo>
                    <a:cubicBezTo>
                      <a:pt x="-2577" y="291217"/>
                      <a:pt x="598" y="292011"/>
                      <a:pt x="3376" y="286455"/>
                    </a:cubicBezTo>
                    <a:cubicBezTo>
                      <a:pt x="6154" y="280899"/>
                      <a:pt x="4170" y="278121"/>
                      <a:pt x="20045" y="267405"/>
                    </a:cubicBezTo>
                    <a:cubicBezTo>
                      <a:pt x="35920" y="256689"/>
                      <a:pt x="70448" y="237242"/>
                      <a:pt x="98626" y="222161"/>
                    </a:cubicBezTo>
                    <a:cubicBezTo>
                      <a:pt x="126804" y="207080"/>
                      <a:pt x="145061" y="196761"/>
                      <a:pt x="189114" y="176917"/>
                    </a:cubicBezTo>
                    <a:cubicBezTo>
                      <a:pt x="233167" y="157073"/>
                      <a:pt x="314526" y="121752"/>
                      <a:pt x="362945" y="103099"/>
                    </a:cubicBezTo>
                    <a:cubicBezTo>
                      <a:pt x="411364" y="84446"/>
                      <a:pt x="425254" y="80080"/>
                      <a:pt x="479626" y="64999"/>
                    </a:cubicBezTo>
                    <a:cubicBezTo>
                      <a:pt x="533998" y="49918"/>
                      <a:pt x="639170" y="23327"/>
                      <a:pt x="689176" y="12611"/>
                    </a:cubicBezTo>
                    <a:cubicBezTo>
                      <a:pt x="739182" y="1895"/>
                      <a:pt x="755851" y="-1676"/>
                      <a:pt x="779664" y="705"/>
                    </a:cubicBezTo>
                    <a:cubicBezTo>
                      <a:pt x="803477" y="3086"/>
                      <a:pt x="828082" y="17771"/>
                      <a:pt x="832051" y="26899"/>
                    </a:cubicBezTo>
                    <a:cubicBezTo>
                      <a:pt x="836020" y="36027"/>
                      <a:pt x="828479" y="43568"/>
                      <a:pt x="803476" y="55474"/>
                    </a:cubicBezTo>
                    <a:cubicBezTo>
                      <a:pt x="778473" y="67380"/>
                      <a:pt x="682033" y="98336"/>
                      <a:pt x="682033" y="98336"/>
                    </a:cubicBezTo>
                    <a:cubicBezTo>
                      <a:pt x="636789" y="114211"/>
                      <a:pt x="595514" y="124927"/>
                      <a:pt x="532014" y="150724"/>
                    </a:cubicBezTo>
                    <a:cubicBezTo>
                      <a:pt x="468514" y="176521"/>
                      <a:pt x="369294" y="217002"/>
                      <a:pt x="301032" y="253117"/>
                    </a:cubicBezTo>
                    <a:cubicBezTo>
                      <a:pt x="232770" y="289232"/>
                      <a:pt x="173239" y="340430"/>
                      <a:pt x="122439" y="367417"/>
                    </a:cubicBezTo>
                    <a:cubicBezTo>
                      <a:pt x="71639" y="394404"/>
                      <a:pt x="97436" y="376545"/>
                      <a:pt x="86720" y="376942"/>
                    </a:cubicBezTo>
                    <a:cubicBezTo>
                      <a:pt x="76004" y="377339"/>
                      <a:pt x="52986" y="356305"/>
                      <a:pt x="39095" y="343605"/>
                    </a:cubicBezTo>
                    <a:close/>
                  </a:path>
                </a:pathLst>
              </a:custGeom>
              <a:solidFill>
                <a:srgbClr val="22925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 rot="10006048">
                <a:off x="2806164" y="5530777"/>
                <a:ext cx="830415" cy="447700"/>
              </a:xfrm>
              <a:custGeom>
                <a:avLst/>
                <a:gdLst>
                  <a:gd name="connsiteX0" fmla="*/ 39095 w 833048"/>
                  <a:gd name="connsiteY0" fmla="*/ 343605 h 376947"/>
                  <a:gd name="connsiteX1" fmla="*/ 3376 w 833048"/>
                  <a:gd name="connsiteY1" fmla="*/ 300742 h 376947"/>
                  <a:gd name="connsiteX2" fmla="*/ 3376 w 833048"/>
                  <a:gd name="connsiteY2" fmla="*/ 286455 h 376947"/>
                  <a:gd name="connsiteX3" fmla="*/ 20045 w 833048"/>
                  <a:gd name="connsiteY3" fmla="*/ 267405 h 376947"/>
                  <a:gd name="connsiteX4" fmla="*/ 98626 w 833048"/>
                  <a:gd name="connsiteY4" fmla="*/ 222161 h 376947"/>
                  <a:gd name="connsiteX5" fmla="*/ 189114 w 833048"/>
                  <a:gd name="connsiteY5" fmla="*/ 176917 h 376947"/>
                  <a:gd name="connsiteX6" fmla="*/ 362945 w 833048"/>
                  <a:gd name="connsiteY6" fmla="*/ 103099 h 376947"/>
                  <a:gd name="connsiteX7" fmla="*/ 479626 w 833048"/>
                  <a:gd name="connsiteY7" fmla="*/ 64999 h 376947"/>
                  <a:gd name="connsiteX8" fmla="*/ 689176 w 833048"/>
                  <a:gd name="connsiteY8" fmla="*/ 12611 h 376947"/>
                  <a:gd name="connsiteX9" fmla="*/ 779664 w 833048"/>
                  <a:gd name="connsiteY9" fmla="*/ 705 h 376947"/>
                  <a:gd name="connsiteX10" fmla="*/ 832051 w 833048"/>
                  <a:gd name="connsiteY10" fmla="*/ 26899 h 376947"/>
                  <a:gd name="connsiteX11" fmla="*/ 803476 w 833048"/>
                  <a:gd name="connsiteY11" fmla="*/ 55474 h 376947"/>
                  <a:gd name="connsiteX12" fmla="*/ 682033 w 833048"/>
                  <a:gd name="connsiteY12" fmla="*/ 98336 h 376947"/>
                  <a:gd name="connsiteX13" fmla="*/ 532014 w 833048"/>
                  <a:gd name="connsiteY13" fmla="*/ 150724 h 376947"/>
                  <a:gd name="connsiteX14" fmla="*/ 391520 w 833048"/>
                  <a:gd name="connsiteY14" fmla="*/ 215017 h 376947"/>
                  <a:gd name="connsiteX15" fmla="*/ 189114 w 833048"/>
                  <a:gd name="connsiteY15" fmla="*/ 317411 h 376947"/>
                  <a:gd name="connsiteX16" fmla="*/ 122439 w 833048"/>
                  <a:gd name="connsiteY16" fmla="*/ 367417 h 376947"/>
                  <a:gd name="connsiteX17" fmla="*/ 86720 w 833048"/>
                  <a:gd name="connsiteY17" fmla="*/ 376942 h 376947"/>
                  <a:gd name="connsiteX18" fmla="*/ 39095 w 833048"/>
                  <a:gd name="connsiteY18" fmla="*/ 343605 h 376947"/>
                  <a:gd name="connsiteX0" fmla="*/ 39095 w 833048"/>
                  <a:gd name="connsiteY0" fmla="*/ 343605 h 382371"/>
                  <a:gd name="connsiteX1" fmla="*/ 3376 w 833048"/>
                  <a:gd name="connsiteY1" fmla="*/ 300742 h 382371"/>
                  <a:gd name="connsiteX2" fmla="*/ 3376 w 833048"/>
                  <a:gd name="connsiteY2" fmla="*/ 286455 h 382371"/>
                  <a:gd name="connsiteX3" fmla="*/ 20045 w 833048"/>
                  <a:gd name="connsiteY3" fmla="*/ 267405 h 382371"/>
                  <a:gd name="connsiteX4" fmla="*/ 98626 w 833048"/>
                  <a:gd name="connsiteY4" fmla="*/ 222161 h 382371"/>
                  <a:gd name="connsiteX5" fmla="*/ 189114 w 833048"/>
                  <a:gd name="connsiteY5" fmla="*/ 176917 h 382371"/>
                  <a:gd name="connsiteX6" fmla="*/ 362945 w 833048"/>
                  <a:gd name="connsiteY6" fmla="*/ 103099 h 382371"/>
                  <a:gd name="connsiteX7" fmla="*/ 479626 w 833048"/>
                  <a:gd name="connsiteY7" fmla="*/ 64999 h 382371"/>
                  <a:gd name="connsiteX8" fmla="*/ 689176 w 833048"/>
                  <a:gd name="connsiteY8" fmla="*/ 12611 h 382371"/>
                  <a:gd name="connsiteX9" fmla="*/ 779664 w 833048"/>
                  <a:gd name="connsiteY9" fmla="*/ 705 h 382371"/>
                  <a:gd name="connsiteX10" fmla="*/ 832051 w 833048"/>
                  <a:gd name="connsiteY10" fmla="*/ 26899 h 382371"/>
                  <a:gd name="connsiteX11" fmla="*/ 803476 w 833048"/>
                  <a:gd name="connsiteY11" fmla="*/ 55474 h 382371"/>
                  <a:gd name="connsiteX12" fmla="*/ 682033 w 833048"/>
                  <a:gd name="connsiteY12" fmla="*/ 98336 h 382371"/>
                  <a:gd name="connsiteX13" fmla="*/ 532014 w 833048"/>
                  <a:gd name="connsiteY13" fmla="*/ 150724 h 382371"/>
                  <a:gd name="connsiteX14" fmla="*/ 391520 w 833048"/>
                  <a:gd name="connsiteY14" fmla="*/ 215017 h 382371"/>
                  <a:gd name="connsiteX15" fmla="*/ 122439 w 833048"/>
                  <a:gd name="connsiteY15" fmla="*/ 367417 h 382371"/>
                  <a:gd name="connsiteX16" fmla="*/ 86720 w 833048"/>
                  <a:gd name="connsiteY16" fmla="*/ 376942 h 382371"/>
                  <a:gd name="connsiteX17" fmla="*/ 39095 w 833048"/>
                  <a:gd name="connsiteY17" fmla="*/ 343605 h 382371"/>
                  <a:gd name="connsiteX0" fmla="*/ 39095 w 833048"/>
                  <a:gd name="connsiteY0" fmla="*/ 343605 h 382371"/>
                  <a:gd name="connsiteX1" fmla="*/ 3376 w 833048"/>
                  <a:gd name="connsiteY1" fmla="*/ 300742 h 382371"/>
                  <a:gd name="connsiteX2" fmla="*/ 3376 w 833048"/>
                  <a:gd name="connsiteY2" fmla="*/ 286455 h 382371"/>
                  <a:gd name="connsiteX3" fmla="*/ 20045 w 833048"/>
                  <a:gd name="connsiteY3" fmla="*/ 267405 h 382371"/>
                  <a:gd name="connsiteX4" fmla="*/ 98626 w 833048"/>
                  <a:gd name="connsiteY4" fmla="*/ 222161 h 382371"/>
                  <a:gd name="connsiteX5" fmla="*/ 189114 w 833048"/>
                  <a:gd name="connsiteY5" fmla="*/ 176917 h 382371"/>
                  <a:gd name="connsiteX6" fmla="*/ 362945 w 833048"/>
                  <a:gd name="connsiteY6" fmla="*/ 103099 h 382371"/>
                  <a:gd name="connsiteX7" fmla="*/ 479626 w 833048"/>
                  <a:gd name="connsiteY7" fmla="*/ 64999 h 382371"/>
                  <a:gd name="connsiteX8" fmla="*/ 689176 w 833048"/>
                  <a:gd name="connsiteY8" fmla="*/ 12611 h 382371"/>
                  <a:gd name="connsiteX9" fmla="*/ 779664 w 833048"/>
                  <a:gd name="connsiteY9" fmla="*/ 705 h 382371"/>
                  <a:gd name="connsiteX10" fmla="*/ 832051 w 833048"/>
                  <a:gd name="connsiteY10" fmla="*/ 26899 h 382371"/>
                  <a:gd name="connsiteX11" fmla="*/ 803476 w 833048"/>
                  <a:gd name="connsiteY11" fmla="*/ 55474 h 382371"/>
                  <a:gd name="connsiteX12" fmla="*/ 682033 w 833048"/>
                  <a:gd name="connsiteY12" fmla="*/ 98336 h 382371"/>
                  <a:gd name="connsiteX13" fmla="*/ 532014 w 833048"/>
                  <a:gd name="connsiteY13" fmla="*/ 150724 h 382371"/>
                  <a:gd name="connsiteX14" fmla="*/ 301032 w 833048"/>
                  <a:gd name="connsiteY14" fmla="*/ 253117 h 382371"/>
                  <a:gd name="connsiteX15" fmla="*/ 122439 w 833048"/>
                  <a:gd name="connsiteY15" fmla="*/ 367417 h 382371"/>
                  <a:gd name="connsiteX16" fmla="*/ 86720 w 833048"/>
                  <a:gd name="connsiteY16" fmla="*/ 376942 h 382371"/>
                  <a:gd name="connsiteX17" fmla="*/ 39095 w 833048"/>
                  <a:gd name="connsiteY17" fmla="*/ 343605 h 382371"/>
                  <a:gd name="connsiteX0" fmla="*/ 39095 w 833048"/>
                  <a:gd name="connsiteY0" fmla="*/ 343605 h 404215"/>
                  <a:gd name="connsiteX1" fmla="*/ 3376 w 833048"/>
                  <a:gd name="connsiteY1" fmla="*/ 300742 h 404215"/>
                  <a:gd name="connsiteX2" fmla="*/ 3376 w 833048"/>
                  <a:gd name="connsiteY2" fmla="*/ 286455 h 404215"/>
                  <a:gd name="connsiteX3" fmla="*/ 20045 w 833048"/>
                  <a:gd name="connsiteY3" fmla="*/ 267405 h 404215"/>
                  <a:gd name="connsiteX4" fmla="*/ 98626 w 833048"/>
                  <a:gd name="connsiteY4" fmla="*/ 222161 h 404215"/>
                  <a:gd name="connsiteX5" fmla="*/ 189114 w 833048"/>
                  <a:gd name="connsiteY5" fmla="*/ 176917 h 404215"/>
                  <a:gd name="connsiteX6" fmla="*/ 362945 w 833048"/>
                  <a:gd name="connsiteY6" fmla="*/ 103099 h 404215"/>
                  <a:gd name="connsiteX7" fmla="*/ 479626 w 833048"/>
                  <a:gd name="connsiteY7" fmla="*/ 64999 h 404215"/>
                  <a:gd name="connsiteX8" fmla="*/ 689176 w 833048"/>
                  <a:gd name="connsiteY8" fmla="*/ 12611 h 404215"/>
                  <a:gd name="connsiteX9" fmla="*/ 779664 w 833048"/>
                  <a:gd name="connsiteY9" fmla="*/ 705 h 404215"/>
                  <a:gd name="connsiteX10" fmla="*/ 832051 w 833048"/>
                  <a:gd name="connsiteY10" fmla="*/ 26899 h 404215"/>
                  <a:gd name="connsiteX11" fmla="*/ 803476 w 833048"/>
                  <a:gd name="connsiteY11" fmla="*/ 55474 h 404215"/>
                  <a:gd name="connsiteX12" fmla="*/ 682033 w 833048"/>
                  <a:gd name="connsiteY12" fmla="*/ 98336 h 404215"/>
                  <a:gd name="connsiteX13" fmla="*/ 532014 w 833048"/>
                  <a:gd name="connsiteY13" fmla="*/ 150724 h 404215"/>
                  <a:gd name="connsiteX14" fmla="*/ 301032 w 833048"/>
                  <a:gd name="connsiteY14" fmla="*/ 253117 h 404215"/>
                  <a:gd name="connsiteX15" fmla="*/ 122439 w 833048"/>
                  <a:gd name="connsiteY15" fmla="*/ 367417 h 404215"/>
                  <a:gd name="connsiteX16" fmla="*/ 77862 w 833048"/>
                  <a:gd name="connsiteY16" fmla="*/ 404213 h 404215"/>
                  <a:gd name="connsiteX17" fmla="*/ 39095 w 833048"/>
                  <a:gd name="connsiteY17" fmla="*/ 343605 h 404215"/>
                  <a:gd name="connsiteX0" fmla="*/ 26848 w 832253"/>
                  <a:gd name="connsiteY0" fmla="*/ 350696 h 404592"/>
                  <a:gd name="connsiteX1" fmla="*/ 2581 w 832253"/>
                  <a:gd name="connsiteY1" fmla="*/ 300742 h 404592"/>
                  <a:gd name="connsiteX2" fmla="*/ 2581 w 832253"/>
                  <a:gd name="connsiteY2" fmla="*/ 286455 h 404592"/>
                  <a:gd name="connsiteX3" fmla="*/ 19250 w 832253"/>
                  <a:gd name="connsiteY3" fmla="*/ 267405 h 404592"/>
                  <a:gd name="connsiteX4" fmla="*/ 97831 w 832253"/>
                  <a:gd name="connsiteY4" fmla="*/ 222161 h 404592"/>
                  <a:gd name="connsiteX5" fmla="*/ 188319 w 832253"/>
                  <a:gd name="connsiteY5" fmla="*/ 176917 h 404592"/>
                  <a:gd name="connsiteX6" fmla="*/ 362150 w 832253"/>
                  <a:gd name="connsiteY6" fmla="*/ 103099 h 404592"/>
                  <a:gd name="connsiteX7" fmla="*/ 478831 w 832253"/>
                  <a:gd name="connsiteY7" fmla="*/ 64999 h 404592"/>
                  <a:gd name="connsiteX8" fmla="*/ 688381 w 832253"/>
                  <a:gd name="connsiteY8" fmla="*/ 12611 h 404592"/>
                  <a:gd name="connsiteX9" fmla="*/ 778869 w 832253"/>
                  <a:gd name="connsiteY9" fmla="*/ 705 h 404592"/>
                  <a:gd name="connsiteX10" fmla="*/ 831256 w 832253"/>
                  <a:gd name="connsiteY10" fmla="*/ 26899 h 404592"/>
                  <a:gd name="connsiteX11" fmla="*/ 802681 w 832253"/>
                  <a:gd name="connsiteY11" fmla="*/ 55474 h 404592"/>
                  <a:gd name="connsiteX12" fmla="*/ 681238 w 832253"/>
                  <a:gd name="connsiteY12" fmla="*/ 98336 h 404592"/>
                  <a:gd name="connsiteX13" fmla="*/ 531219 w 832253"/>
                  <a:gd name="connsiteY13" fmla="*/ 150724 h 404592"/>
                  <a:gd name="connsiteX14" fmla="*/ 300237 w 832253"/>
                  <a:gd name="connsiteY14" fmla="*/ 253117 h 404592"/>
                  <a:gd name="connsiteX15" fmla="*/ 121644 w 832253"/>
                  <a:gd name="connsiteY15" fmla="*/ 367417 h 404592"/>
                  <a:gd name="connsiteX16" fmla="*/ 77067 w 832253"/>
                  <a:gd name="connsiteY16" fmla="*/ 404213 h 404592"/>
                  <a:gd name="connsiteX17" fmla="*/ 26848 w 832253"/>
                  <a:gd name="connsiteY17" fmla="*/ 350696 h 404592"/>
                  <a:gd name="connsiteX0" fmla="*/ 26848 w 832253"/>
                  <a:gd name="connsiteY0" fmla="*/ 350696 h 405174"/>
                  <a:gd name="connsiteX1" fmla="*/ 2581 w 832253"/>
                  <a:gd name="connsiteY1" fmla="*/ 300742 h 405174"/>
                  <a:gd name="connsiteX2" fmla="*/ 2581 w 832253"/>
                  <a:gd name="connsiteY2" fmla="*/ 286455 h 405174"/>
                  <a:gd name="connsiteX3" fmla="*/ 19250 w 832253"/>
                  <a:gd name="connsiteY3" fmla="*/ 267405 h 405174"/>
                  <a:gd name="connsiteX4" fmla="*/ 97831 w 832253"/>
                  <a:gd name="connsiteY4" fmla="*/ 222161 h 405174"/>
                  <a:gd name="connsiteX5" fmla="*/ 188319 w 832253"/>
                  <a:gd name="connsiteY5" fmla="*/ 176917 h 405174"/>
                  <a:gd name="connsiteX6" fmla="*/ 362150 w 832253"/>
                  <a:gd name="connsiteY6" fmla="*/ 103099 h 405174"/>
                  <a:gd name="connsiteX7" fmla="*/ 478831 w 832253"/>
                  <a:gd name="connsiteY7" fmla="*/ 64999 h 405174"/>
                  <a:gd name="connsiteX8" fmla="*/ 688381 w 832253"/>
                  <a:gd name="connsiteY8" fmla="*/ 12611 h 405174"/>
                  <a:gd name="connsiteX9" fmla="*/ 778869 w 832253"/>
                  <a:gd name="connsiteY9" fmla="*/ 705 h 405174"/>
                  <a:gd name="connsiteX10" fmla="*/ 831256 w 832253"/>
                  <a:gd name="connsiteY10" fmla="*/ 26899 h 405174"/>
                  <a:gd name="connsiteX11" fmla="*/ 802681 w 832253"/>
                  <a:gd name="connsiteY11" fmla="*/ 55474 h 405174"/>
                  <a:gd name="connsiteX12" fmla="*/ 681238 w 832253"/>
                  <a:gd name="connsiteY12" fmla="*/ 98336 h 405174"/>
                  <a:gd name="connsiteX13" fmla="*/ 531219 w 832253"/>
                  <a:gd name="connsiteY13" fmla="*/ 150724 h 405174"/>
                  <a:gd name="connsiteX14" fmla="*/ 300237 w 832253"/>
                  <a:gd name="connsiteY14" fmla="*/ 253117 h 405174"/>
                  <a:gd name="connsiteX15" fmla="*/ 159277 w 832253"/>
                  <a:gd name="connsiteY15" fmla="*/ 373821 h 405174"/>
                  <a:gd name="connsiteX16" fmla="*/ 77067 w 832253"/>
                  <a:gd name="connsiteY16" fmla="*/ 404213 h 405174"/>
                  <a:gd name="connsiteX17" fmla="*/ 26848 w 832253"/>
                  <a:gd name="connsiteY17" fmla="*/ 350696 h 405174"/>
                  <a:gd name="connsiteX0" fmla="*/ 26848 w 832253"/>
                  <a:gd name="connsiteY0" fmla="*/ 350696 h 405174"/>
                  <a:gd name="connsiteX1" fmla="*/ 2581 w 832253"/>
                  <a:gd name="connsiteY1" fmla="*/ 300742 h 405174"/>
                  <a:gd name="connsiteX2" fmla="*/ 2581 w 832253"/>
                  <a:gd name="connsiteY2" fmla="*/ 286455 h 405174"/>
                  <a:gd name="connsiteX3" fmla="*/ 19250 w 832253"/>
                  <a:gd name="connsiteY3" fmla="*/ 267405 h 405174"/>
                  <a:gd name="connsiteX4" fmla="*/ 97831 w 832253"/>
                  <a:gd name="connsiteY4" fmla="*/ 222161 h 405174"/>
                  <a:gd name="connsiteX5" fmla="*/ 188319 w 832253"/>
                  <a:gd name="connsiteY5" fmla="*/ 176917 h 405174"/>
                  <a:gd name="connsiteX6" fmla="*/ 362150 w 832253"/>
                  <a:gd name="connsiteY6" fmla="*/ 103099 h 405174"/>
                  <a:gd name="connsiteX7" fmla="*/ 478831 w 832253"/>
                  <a:gd name="connsiteY7" fmla="*/ 64999 h 405174"/>
                  <a:gd name="connsiteX8" fmla="*/ 688381 w 832253"/>
                  <a:gd name="connsiteY8" fmla="*/ 12611 h 405174"/>
                  <a:gd name="connsiteX9" fmla="*/ 778869 w 832253"/>
                  <a:gd name="connsiteY9" fmla="*/ 705 h 405174"/>
                  <a:gd name="connsiteX10" fmla="*/ 831256 w 832253"/>
                  <a:gd name="connsiteY10" fmla="*/ 26899 h 405174"/>
                  <a:gd name="connsiteX11" fmla="*/ 802681 w 832253"/>
                  <a:gd name="connsiteY11" fmla="*/ 55474 h 405174"/>
                  <a:gd name="connsiteX12" fmla="*/ 681238 w 832253"/>
                  <a:gd name="connsiteY12" fmla="*/ 98336 h 405174"/>
                  <a:gd name="connsiteX13" fmla="*/ 531219 w 832253"/>
                  <a:gd name="connsiteY13" fmla="*/ 150724 h 405174"/>
                  <a:gd name="connsiteX14" fmla="*/ 335145 w 832253"/>
                  <a:gd name="connsiteY14" fmla="*/ 271110 h 405174"/>
                  <a:gd name="connsiteX15" fmla="*/ 159277 w 832253"/>
                  <a:gd name="connsiteY15" fmla="*/ 373821 h 405174"/>
                  <a:gd name="connsiteX16" fmla="*/ 77067 w 832253"/>
                  <a:gd name="connsiteY16" fmla="*/ 404213 h 405174"/>
                  <a:gd name="connsiteX17" fmla="*/ 26848 w 832253"/>
                  <a:gd name="connsiteY17" fmla="*/ 350696 h 405174"/>
                  <a:gd name="connsiteX0" fmla="*/ 26848 w 832253"/>
                  <a:gd name="connsiteY0" fmla="*/ 350696 h 405174"/>
                  <a:gd name="connsiteX1" fmla="*/ 2581 w 832253"/>
                  <a:gd name="connsiteY1" fmla="*/ 300742 h 405174"/>
                  <a:gd name="connsiteX2" fmla="*/ 2581 w 832253"/>
                  <a:gd name="connsiteY2" fmla="*/ 286455 h 405174"/>
                  <a:gd name="connsiteX3" fmla="*/ 19250 w 832253"/>
                  <a:gd name="connsiteY3" fmla="*/ 267405 h 405174"/>
                  <a:gd name="connsiteX4" fmla="*/ 97831 w 832253"/>
                  <a:gd name="connsiteY4" fmla="*/ 222161 h 405174"/>
                  <a:gd name="connsiteX5" fmla="*/ 188319 w 832253"/>
                  <a:gd name="connsiteY5" fmla="*/ 176917 h 405174"/>
                  <a:gd name="connsiteX6" fmla="*/ 362150 w 832253"/>
                  <a:gd name="connsiteY6" fmla="*/ 103099 h 405174"/>
                  <a:gd name="connsiteX7" fmla="*/ 478831 w 832253"/>
                  <a:gd name="connsiteY7" fmla="*/ 64999 h 405174"/>
                  <a:gd name="connsiteX8" fmla="*/ 688381 w 832253"/>
                  <a:gd name="connsiteY8" fmla="*/ 12611 h 405174"/>
                  <a:gd name="connsiteX9" fmla="*/ 778869 w 832253"/>
                  <a:gd name="connsiteY9" fmla="*/ 705 h 405174"/>
                  <a:gd name="connsiteX10" fmla="*/ 831256 w 832253"/>
                  <a:gd name="connsiteY10" fmla="*/ 26899 h 405174"/>
                  <a:gd name="connsiteX11" fmla="*/ 802681 w 832253"/>
                  <a:gd name="connsiteY11" fmla="*/ 55474 h 405174"/>
                  <a:gd name="connsiteX12" fmla="*/ 681238 w 832253"/>
                  <a:gd name="connsiteY12" fmla="*/ 98336 h 405174"/>
                  <a:gd name="connsiteX13" fmla="*/ 543629 w 832253"/>
                  <a:gd name="connsiteY13" fmla="*/ 170765 h 405174"/>
                  <a:gd name="connsiteX14" fmla="*/ 335145 w 832253"/>
                  <a:gd name="connsiteY14" fmla="*/ 271110 h 405174"/>
                  <a:gd name="connsiteX15" fmla="*/ 159277 w 832253"/>
                  <a:gd name="connsiteY15" fmla="*/ 373821 h 405174"/>
                  <a:gd name="connsiteX16" fmla="*/ 77067 w 832253"/>
                  <a:gd name="connsiteY16" fmla="*/ 404213 h 405174"/>
                  <a:gd name="connsiteX17" fmla="*/ 26848 w 832253"/>
                  <a:gd name="connsiteY17" fmla="*/ 350696 h 405174"/>
                  <a:gd name="connsiteX0" fmla="*/ 26848 w 833769"/>
                  <a:gd name="connsiteY0" fmla="*/ 392495 h 446973"/>
                  <a:gd name="connsiteX1" fmla="*/ 2581 w 833769"/>
                  <a:gd name="connsiteY1" fmla="*/ 342541 h 446973"/>
                  <a:gd name="connsiteX2" fmla="*/ 2581 w 833769"/>
                  <a:gd name="connsiteY2" fmla="*/ 328254 h 446973"/>
                  <a:gd name="connsiteX3" fmla="*/ 19250 w 833769"/>
                  <a:gd name="connsiteY3" fmla="*/ 309204 h 446973"/>
                  <a:gd name="connsiteX4" fmla="*/ 97831 w 833769"/>
                  <a:gd name="connsiteY4" fmla="*/ 263960 h 446973"/>
                  <a:gd name="connsiteX5" fmla="*/ 188319 w 833769"/>
                  <a:gd name="connsiteY5" fmla="*/ 218716 h 446973"/>
                  <a:gd name="connsiteX6" fmla="*/ 362150 w 833769"/>
                  <a:gd name="connsiteY6" fmla="*/ 144898 h 446973"/>
                  <a:gd name="connsiteX7" fmla="*/ 478831 w 833769"/>
                  <a:gd name="connsiteY7" fmla="*/ 106798 h 446973"/>
                  <a:gd name="connsiteX8" fmla="*/ 688381 w 833769"/>
                  <a:gd name="connsiteY8" fmla="*/ 54410 h 446973"/>
                  <a:gd name="connsiteX9" fmla="*/ 754593 w 833769"/>
                  <a:gd name="connsiteY9" fmla="*/ 104 h 446973"/>
                  <a:gd name="connsiteX10" fmla="*/ 831256 w 833769"/>
                  <a:gd name="connsiteY10" fmla="*/ 68698 h 446973"/>
                  <a:gd name="connsiteX11" fmla="*/ 802681 w 833769"/>
                  <a:gd name="connsiteY11" fmla="*/ 97273 h 446973"/>
                  <a:gd name="connsiteX12" fmla="*/ 681238 w 833769"/>
                  <a:gd name="connsiteY12" fmla="*/ 140135 h 446973"/>
                  <a:gd name="connsiteX13" fmla="*/ 543629 w 833769"/>
                  <a:gd name="connsiteY13" fmla="*/ 212564 h 446973"/>
                  <a:gd name="connsiteX14" fmla="*/ 335145 w 833769"/>
                  <a:gd name="connsiteY14" fmla="*/ 312909 h 446973"/>
                  <a:gd name="connsiteX15" fmla="*/ 159277 w 833769"/>
                  <a:gd name="connsiteY15" fmla="*/ 415620 h 446973"/>
                  <a:gd name="connsiteX16" fmla="*/ 77067 w 833769"/>
                  <a:gd name="connsiteY16" fmla="*/ 446012 h 446973"/>
                  <a:gd name="connsiteX17" fmla="*/ 26848 w 833769"/>
                  <a:gd name="connsiteY17" fmla="*/ 392495 h 446973"/>
                  <a:gd name="connsiteX0" fmla="*/ 26848 w 833769"/>
                  <a:gd name="connsiteY0" fmla="*/ 394172 h 448650"/>
                  <a:gd name="connsiteX1" fmla="*/ 2581 w 833769"/>
                  <a:gd name="connsiteY1" fmla="*/ 344218 h 448650"/>
                  <a:gd name="connsiteX2" fmla="*/ 2581 w 833769"/>
                  <a:gd name="connsiteY2" fmla="*/ 329931 h 448650"/>
                  <a:gd name="connsiteX3" fmla="*/ 19250 w 833769"/>
                  <a:gd name="connsiteY3" fmla="*/ 310881 h 448650"/>
                  <a:gd name="connsiteX4" fmla="*/ 97831 w 833769"/>
                  <a:gd name="connsiteY4" fmla="*/ 265637 h 448650"/>
                  <a:gd name="connsiteX5" fmla="*/ 188319 w 833769"/>
                  <a:gd name="connsiteY5" fmla="*/ 220393 h 448650"/>
                  <a:gd name="connsiteX6" fmla="*/ 362150 w 833769"/>
                  <a:gd name="connsiteY6" fmla="*/ 146575 h 448650"/>
                  <a:gd name="connsiteX7" fmla="*/ 478831 w 833769"/>
                  <a:gd name="connsiteY7" fmla="*/ 108475 h 448650"/>
                  <a:gd name="connsiteX8" fmla="*/ 651017 w 833769"/>
                  <a:gd name="connsiteY8" fmla="*/ 27731 h 448650"/>
                  <a:gd name="connsiteX9" fmla="*/ 754593 w 833769"/>
                  <a:gd name="connsiteY9" fmla="*/ 1781 h 448650"/>
                  <a:gd name="connsiteX10" fmla="*/ 831256 w 833769"/>
                  <a:gd name="connsiteY10" fmla="*/ 70375 h 448650"/>
                  <a:gd name="connsiteX11" fmla="*/ 802681 w 833769"/>
                  <a:gd name="connsiteY11" fmla="*/ 98950 h 448650"/>
                  <a:gd name="connsiteX12" fmla="*/ 681238 w 833769"/>
                  <a:gd name="connsiteY12" fmla="*/ 141812 h 448650"/>
                  <a:gd name="connsiteX13" fmla="*/ 543629 w 833769"/>
                  <a:gd name="connsiteY13" fmla="*/ 214241 h 448650"/>
                  <a:gd name="connsiteX14" fmla="*/ 335145 w 833769"/>
                  <a:gd name="connsiteY14" fmla="*/ 314586 h 448650"/>
                  <a:gd name="connsiteX15" fmla="*/ 159277 w 833769"/>
                  <a:gd name="connsiteY15" fmla="*/ 417297 h 448650"/>
                  <a:gd name="connsiteX16" fmla="*/ 77067 w 833769"/>
                  <a:gd name="connsiteY16" fmla="*/ 447689 h 448650"/>
                  <a:gd name="connsiteX17" fmla="*/ 26848 w 833769"/>
                  <a:gd name="connsiteY17" fmla="*/ 394172 h 448650"/>
                  <a:gd name="connsiteX0" fmla="*/ 26848 w 833769"/>
                  <a:gd name="connsiteY0" fmla="*/ 394066 h 448544"/>
                  <a:gd name="connsiteX1" fmla="*/ 2581 w 833769"/>
                  <a:gd name="connsiteY1" fmla="*/ 344112 h 448544"/>
                  <a:gd name="connsiteX2" fmla="*/ 2581 w 833769"/>
                  <a:gd name="connsiteY2" fmla="*/ 329825 h 448544"/>
                  <a:gd name="connsiteX3" fmla="*/ 19250 w 833769"/>
                  <a:gd name="connsiteY3" fmla="*/ 310775 h 448544"/>
                  <a:gd name="connsiteX4" fmla="*/ 97831 w 833769"/>
                  <a:gd name="connsiteY4" fmla="*/ 265531 h 448544"/>
                  <a:gd name="connsiteX5" fmla="*/ 188319 w 833769"/>
                  <a:gd name="connsiteY5" fmla="*/ 220287 h 448544"/>
                  <a:gd name="connsiteX6" fmla="*/ 362150 w 833769"/>
                  <a:gd name="connsiteY6" fmla="*/ 146469 h 448544"/>
                  <a:gd name="connsiteX7" fmla="*/ 481012 w 833769"/>
                  <a:gd name="connsiteY7" fmla="*/ 99097 h 448544"/>
                  <a:gd name="connsiteX8" fmla="*/ 651017 w 833769"/>
                  <a:gd name="connsiteY8" fmla="*/ 27625 h 448544"/>
                  <a:gd name="connsiteX9" fmla="*/ 754593 w 833769"/>
                  <a:gd name="connsiteY9" fmla="*/ 1675 h 448544"/>
                  <a:gd name="connsiteX10" fmla="*/ 831256 w 833769"/>
                  <a:gd name="connsiteY10" fmla="*/ 70269 h 448544"/>
                  <a:gd name="connsiteX11" fmla="*/ 802681 w 833769"/>
                  <a:gd name="connsiteY11" fmla="*/ 98844 h 448544"/>
                  <a:gd name="connsiteX12" fmla="*/ 681238 w 833769"/>
                  <a:gd name="connsiteY12" fmla="*/ 141706 h 448544"/>
                  <a:gd name="connsiteX13" fmla="*/ 543629 w 833769"/>
                  <a:gd name="connsiteY13" fmla="*/ 214135 h 448544"/>
                  <a:gd name="connsiteX14" fmla="*/ 335145 w 833769"/>
                  <a:gd name="connsiteY14" fmla="*/ 314480 h 448544"/>
                  <a:gd name="connsiteX15" fmla="*/ 159277 w 833769"/>
                  <a:gd name="connsiteY15" fmla="*/ 417191 h 448544"/>
                  <a:gd name="connsiteX16" fmla="*/ 77067 w 833769"/>
                  <a:gd name="connsiteY16" fmla="*/ 447583 h 448544"/>
                  <a:gd name="connsiteX17" fmla="*/ 26848 w 833769"/>
                  <a:gd name="connsiteY17" fmla="*/ 394066 h 448544"/>
                  <a:gd name="connsiteX0" fmla="*/ 26848 w 833992"/>
                  <a:gd name="connsiteY0" fmla="*/ 394066 h 448544"/>
                  <a:gd name="connsiteX1" fmla="*/ 2581 w 833992"/>
                  <a:gd name="connsiteY1" fmla="*/ 344112 h 448544"/>
                  <a:gd name="connsiteX2" fmla="*/ 2581 w 833992"/>
                  <a:gd name="connsiteY2" fmla="*/ 329825 h 448544"/>
                  <a:gd name="connsiteX3" fmla="*/ 19250 w 833992"/>
                  <a:gd name="connsiteY3" fmla="*/ 310775 h 448544"/>
                  <a:gd name="connsiteX4" fmla="*/ 97831 w 833992"/>
                  <a:gd name="connsiteY4" fmla="*/ 265531 h 448544"/>
                  <a:gd name="connsiteX5" fmla="*/ 188319 w 833992"/>
                  <a:gd name="connsiteY5" fmla="*/ 220287 h 448544"/>
                  <a:gd name="connsiteX6" fmla="*/ 362150 w 833992"/>
                  <a:gd name="connsiteY6" fmla="*/ 146469 h 448544"/>
                  <a:gd name="connsiteX7" fmla="*/ 481012 w 833992"/>
                  <a:gd name="connsiteY7" fmla="*/ 99097 h 448544"/>
                  <a:gd name="connsiteX8" fmla="*/ 651017 w 833992"/>
                  <a:gd name="connsiteY8" fmla="*/ 27625 h 448544"/>
                  <a:gd name="connsiteX9" fmla="*/ 754593 w 833992"/>
                  <a:gd name="connsiteY9" fmla="*/ 1675 h 448544"/>
                  <a:gd name="connsiteX10" fmla="*/ 831256 w 833992"/>
                  <a:gd name="connsiteY10" fmla="*/ 70269 h 448544"/>
                  <a:gd name="connsiteX11" fmla="*/ 802681 w 833992"/>
                  <a:gd name="connsiteY11" fmla="*/ 98844 h 448544"/>
                  <a:gd name="connsiteX12" fmla="*/ 669378 w 833992"/>
                  <a:gd name="connsiteY12" fmla="*/ 160933 h 448544"/>
                  <a:gd name="connsiteX13" fmla="*/ 543629 w 833992"/>
                  <a:gd name="connsiteY13" fmla="*/ 214135 h 448544"/>
                  <a:gd name="connsiteX14" fmla="*/ 335145 w 833992"/>
                  <a:gd name="connsiteY14" fmla="*/ 314480 h 448544"/>
                  <a:gd name="connsiteX15" fmla="*/ 159277 w 833992"/>
                  <a:gd name="connsiteY15" fmla="*/ 417191 h 448544"/>
                  <a:gd name="connsiteX16" fmla="*/ 77067 w 833992"/>
                  <a:gd name="connsiteY16" fmla="*/ 447583 h 448544"/>
                  <a:gd name="connsiteX17" fmla="*/ 26848 w 833992"/>
                  <a:gd name="connsiteY17" fmla="*/ 394066 h 448544"/>
                  <a:gd name="connsiteX0" fmla="*/ 26848 w 831363"/>
                  <a:gd name="connsiteY0" fmla="*/ 394066 h 448544"/>
                  <a:gd name="connsiteX1" fmla="*/ 2581 w 831363"/>
                  <a:gd name="connsiteY1" fmla="*/ 344112 h 448544"/>
                  <a:gd name="connsiteX2" fmla="*/ 2581 w 831363"/>
                  <a:gd name="connsiteY2" fmla="*/ 329825 h 448544"/>
                  <a:gd name="connsiteX3" fmla="*/ 19250 w 831363"/>
                  <a:gd name="connsiteY3" fmla="*/ 310775 h 448544"/>
                  <a:gd name="connsiteX4" fmla="*/ 97831 w 831363"/>
                  <a:gd name="connsiteY4" fmla="*/ 265531 h 448544"/>
                  <a:gd name="connsiteX5" fmla="*/ 188319 w 831363"/>
                  <a:gd name="connsiteY5" fmla="*/ 220287 h 448544"/>
                  <a:gd name="connsiteX6" fmla="*/ 362150 w 831363"/>
                  <a:gd name="connsiteY6" fmla="*/ 146469 h 448544"/>
                  <a:gd name="connsiteX7" fmla="*/ 481012 w 831363"/>
                  <a:gd name="connsiteY7" fmla="*/ 99097 h 448544"/>
                  <a:gd name="connsiteX8" fmla="*/ 651017 w 831363"/>
                  <a:gd name="connsiteY8" fmla="*/ 27625 h 448544"/>
                  <a:gd name="connsiteX9" fmla="*/ 754593 w 831363"/>
                  <a:gd name="connsiteY9" fmla="*/ 1675 h 448544"/>
                  <a:gd name="connsiteX10" fmla="*/ 831256 w 831363"/>
                  <a:gd name="connsiteY10" fmla="*/ 70269 h 448544"/>
                  <a:gd name="connsiteX11" fmla="*/ 768869 w 831363"/>
                  <a:gd name="connsiteY11" fmla="*/ 117801 h 448544"/>
                  <a:gd name="connsiteX12" fmla="*/ 669378 w 831363"/>
                  <a:gd name="connsiteY12" fmla="*/ 160933 h 448544"/>
                  <a:gd name="connsiteX13" fmla="*/ 543629 w 831363"/>
                  <a:gd name="connsiteY13" fmla="*/ 214135 h 448544"/>
                  <a:gd name="connsiteX14" fmla="*/ 335145 w 831363"/>
                  <a:gd name="connsiteY14" fmla="*/ 314480 h 448544"/>
                  <a:gd name="connsiteX15" fmla="*/ 159277 w 831363"/>
                  <a:gd name="connsiteY15" fmla="*/ 417191 h 448544"/>
                  <a:gd name="connsiteX16" fmla="*/ 77067 w 831363"/>
                  <a:gd name="connsiteY16" fmla="*/ 447583 h 448544"/>
                  <a:gd name="connsiteX17" fmla="*/ 26848 w 831363"/>
                  <a:gd name="connsiteY17" fmla="*/ 394066 h 448544"/>
                  <a:gd name="connsiteX0" fmla="*/ 26848 w 829182"/>
                  <a:gd name="connsiteY0" fmla="*/ 392563 h 447041"/>
                  <a:gd name="connsiteX1" fmla="*/ 2581 w 829182"/>
                  <a:gd name="connsiteY1" fmla="*/ 342609 h 447041"/>
                  <a:gd name="connsiteX2" fmla="*/ 2581 w 829182"/>
                  <a:gd name="connsiteY2" fmla="*/ 328322 h 447041"/>
                  <a:gd name="connsiteX3" fmla="*/ 19250 w 829182"/>
                  <a:gd name="connsiteY3" fmla="*/ 309272 h 447041"/>
                  <a:gd name="connsiteX4" fmla="*/ 97831 w 829182"/>
                  <a:gd name="connsiteY4" fmla="*/ 264028 h 447041"/>
                  <a:gd name="connsiteX5" fmla="*/ 188319 w 829182"/>
                  <a:gd name="connsiteY5" fmla="*/ 218784 h 447041"/>
                  <a:gd name="connsiteX6" fmla="*/ 362150 w 829182"/>
                  <a:gd name="connsiteY6" fmla="*/ 144966 h 447041"/>
                  <a:gd name="connsiteX7" fmla="*/ 481012 w 829182"/>
                  <a:gd name="connsiteY7" fmla="*/ 97594 h 447041"/>
                  <a:gd name="connsiteX8" fmla="*/ 651017 w 829182"/>
                  <a:gd name="connsiteY8" fmla="*/ 26122 h 447041"/>
                  <a:gd name="connsiteX9" fmla="*/ 754593 w 829182"/>
                  <a:gd name="connsiteY9" fmla="*/ 172 h 447041"/>
                  <a:gd name="connsiteX10" fmla="*/ 829070 w 829182"/>
                  <a:gd name="connsiteY10" fmla="*/ 36451 h 447041"/>
                  <a:gd name="connsiteX11" fmla="*/ 768869 w 829182"/>
                  <a:gd name="connsiteY11" fmla="*/ 116298 h 447041"/>
                  <a:gd name="connsiteX12" fmla="*/ 669378 w 829182"/>
                  <a:gd name="connsiteY12" fmla="*/ 159430 h 447041"/>
                  <a:gd name="connsiteX13" fmla="*/ 543629 w 829182"/>
                  <a:gd name="connsiteY13" fmla="*/ 212632 h 447041"/>
                  <a:gd name="connsiteX14" fmla="*/ 335145 w 829182"/>
                  <a:gd name="connsiteY14" fmla="*/ 312977 h 447041"/>
                  <a:gd name="connsiteX15" fmla="*/ 159277 w 829182"/>
                  <a:gd name="connsiteY15" fmla="*/ 415688 h 447041"/>
                  <a:gd name="connsiteX16" fmla="*/ 77067 w 829182"/>
                  <a:gd name="connsiteY16" fmla="*/ 446080 h 447041"/>
                  <a:gd name="connsiteX17" fmla="*/ 26848 w 829182"/>
                  <a:gd name="connsiteY17" fmla="*/ 392563 h 447041"/>
                  <a:gd name="connsiteX0" fmla="*/ 26848 w 829182"/>
                  <a:gd name="connsiteY0" fmla="*/ 392563 h 447041"/>
                  <a:gd name="connsiteX1" fmla="*/ 2581 w 829182"/>
                  <a:gd name="connsiteY1" fmla="*/ 342609 h 447041"/>
                  <a:gd name="connsiteX2" fmla="*/ 2581 w 829182"/>
                  <a:gd name="connsiteY2" fmla="*/ 328322 h 447041"/>
                  <a:gd name="connsiteX3" fmla="*/ 19250 w 829182"/>
                  <a:gd name="connsiteY3" fmla="*/ 309272 h 447041"/>
                  <a:gd name="connsiteX4" fmla="*/ 97831 w 829182"/>
                  <a:gd name="connsiteY4" fmla="*/ 264028 h 447041"/>
                  <a:gd name="connsiteX5" fmla="*/ 194865 w 829182"/>
                  <a:gd name="connsiteY5" fmla="*/ 232554 h 447041"/>
                  <a:gd name="connsiteX6" fmla="*/ 362150 w 829182"/>
                  <a:gd name="connsiteY6" fmla="*/ 144966 h 447041"/>
                  <a:gd name="connsiteX7" fmla="*/ 481012 w 829182"/>
                  <a:gd name="connsiteY7" fmla="*/ 97594 h 447041"/>
                  <a:gd name="connsiteX8" fmla="*/ 651017 w 829182"/>
                  <a:gd name="connsiteY8" fmla="*/ 26122 h 447041"/>
                  <a:gd name="connsiteX9" fmla="*/ 754593 w 829182"/>
                  <a:gd name="connsiteY9" fmla="*/ 172 h 447041"/>
                  <a:gd name="connsiteX10" fmla="*/ 829070 w 829182"/>
                  <a:gd name="connsiteY10" fmla="*/ 36451 h 447041"/>
                  <a:gd name="connsiteX11" fmla="*/ 768869 w 829182"/>
                  <a:gd name="connsiteY11" fmla="*/ 116298 h 447041"/>
                  <a:gd name="connsiteX12" fmla="*/ 669378 w 829182"/>
                  <a:gd name="connsiteY12" fmla="*/ 159430 h 447041"/>
                  <a:gd name="connsiteX13" fmla="*/ 543629 w 829182"/>
                  <a:gd name="connsiteY13" fmla="*/ 212632 h 447041"/>
                  <a:gd name="connsiteX14" fmla="*/ 335145 w 829182"/>
                  <a:gd name="connsiteY14" fmla="*/ 312977 h 447041"/>
                  <a:gd name="connsiteX15" fmla="*/ 159277 w 829182"/>
                  <a:gd name="connsiteY15" fmla="*/ 415688 h 447041"/>
                  <a:gd name="connsiteX16" fmla="*/ 77067 w 829182"/>
                  <a:gd name="connsiteY16" fmla="*/ 446080 h 447041"/>
                  <a:gd name="connsiteX17" fmla="*/ 26848 w 829182"/>
                  <a:gd name="connsiteY17" fmla="*/ 392563 h 447041"/>
                  <a:gd name="connsiteX0" fmla="*/ 26848 w 829182"/>
                  <a:gd name="connsiteY0" fmla="*/ 392563 h 447041"/>
                  <a:gd name="connsiteX1" fmla="*/ 2581 w 829182"/>
                  <a:gd name="connsiteY1" fmla="*/ 342609 h 447041"/>
                  <a:gd name="connsiteX2" fmla="*/ 2581 w 829182"/>
                  <a:gd name="connsiteY2" fmla="*/ 328322 h 447041"/>
                  <a:gd name="connsiteX3" fmla="*/ 19250 w 829182"/>
                  <a:gd name="connsiteY3" fmla="*/ 309272 h 447041"/>
                  <a:gd name="connsiteX4" fmla="*/ 95106 w 829182"/>
                  <a:gd name="connsiteY4" fmla="*/ 275618 h 447041"/>
                  <a:gd name="connsiteX5" fmla="*/ 194865 w 829182"/>
                  <a:gd name="connsiteY5" fmla="*/ 232554 h 447041"/>
                  <a:gd name="connsiteX6" fmla="*/ 362150 w 829182"/>
                  <a:gd name="connsiteY6" fmla="*/ 144966 h 447041"/>
                  <a:gd name="connsiteX7" fmla="*/ 481012 w 829182"/>
                  <a:gd name="connsiteY7" fmla="*/ 97594 h 447041"/>
                  <a:gd name="connsiteX8" fmla="*/ 651017 w 829182"/>
                  <a:gd name="connsiteY8" fmla="*/ 26122 h 447041"/>
                  <a:gd name="connsiteX9" fmla="*/ 754593 w 829182"/>
                  <a:gd name="connsiteY9" fmla="*/ 172 h 447041"/>
                  <a:gd name="connsiteX10" fmla="*/ 829070 w 829182"/>
                  <a:gd name="connsiteY10" fmla="*/ 36451 h 447041"/>
                  <a:gd name="connsiteX11" fmla="*/ 768869 w 829182"/>
                  <a:gd name="connsiteY11" fmla="*/ 116298 h 447041"/>
                  <a:gd name="connsiteX12" fmla="*/ 669378 w 829182"/>
                  <a:gd name="connsiteY12" fmla="*/ 159430 h 447041"/>
                  <a:gd name="connsiteX13" fmla="*/ 543629 w 829182"/>
                  <a:gd name="connsiteY13" fmla="*/ 212632 h 447041"/>
                  <a:gd name="connsiteX14" fmla="*/ 335145 w 829182"/>
                  <a:gd name="connsiteY14" fmla="*/ 312977 h 447041"/>
                  <a:gd name="connsiteX15" fmla="*/ 159277 w 829182"/>
                  <a:gd name="connsiteY15" fmla="*/ 415688 h 447041"/>
                  <a:gd name="connsiteX16" fmla="*/ 77067 w 829182"/>
                  <a:gd name="connsiteY16" fmla="*/ 446080 h 447041"/>
                  <a:gd name="connsiteX17" fmla="*/ 26848 w 829182"/>
                  <a:gd name="connsiteY17" fmla="*/ 392563 h 447041"/>
                  <a:gd name="connsiteX0" fmla="*/ 26848 w 829182"/>
                  <a:gd name="connsiteY0" fmla="*/ 392563 h 447041"/>
                  <a:gd name="connsiteX1" fmla="*/ 2581 w 829182"/>
                  <a:gd name="connsiteY1" fmla="*/ 342609 h 447041"/>
                  <a:gd name="connsiteX2" fmla="*/ 2581 w 829182"/>
                  <a:gd name="connsiteY2" fmla="*/ 328322 h 447041"/>
                  <a:gd name="connsiteX3" fmla="*/ 19250 w 829182"/>
                  <a:gd name="connsiteY3" fmla="*/ 309272 h 447041"/>
                  <a:gd name="connsiteX4" fmla="*/ 95106 w 829182"/>
                  <a:gd name="connsiteY4" fmla="*/ 275618 h 447041"/>
                  <a:gd name="connsiteX5" fmla="*/ 194865 w 829182"/>
                  <a:gd name="connsiteY5" fmla="*/ 232554 h 447041"/>
                  <a:gd name="connsiteX6" fmla="*/ 358197 w 829182"/>
                  <a:gd name="connsiteY6" fmla="*/ 151375 h 447041"/>
                  <a:gd name="connsiteX7" fmla="*/ 481012 w 829182"/>
                  <a:gd name="connsiteY7" fmla="*/ 97594 h 447041"/>
                  <a:gd name="connsiteX8" fmla="*/ 651017 w 829182"/>
                  <a:gd name="connsiteY8" fmla="*/ 26122 h 447041"/>
                  <a:gd name="connsiteX9" fmla="*/ 754593 w 829182"/>
                  <a:gd name="connsiteY9" fmla="*/ 172 h 447041"/>
                  <a:gd name="connsiteX10" fmla="*/ 829070 w 829182"/>
                  <a:gd name="connsiteY10" fmla="*/ 36451 h 447041"/>
                  <a:gd name="connsiteX11" fmla="*/ 768869 w 829182"/>
                  <a:gd name="connsiteY11" fmla="*/ 116298 h 447041"/>
                  <a:gd name="connsiteX12" fmla="*/ 669378 w 829182"/>
                  <a:gd name="connsiteY12" fmla="*/ 159430 h 447041"/>
                  <a:gd name="connsiteX13" fmla="*/ 543629 w 829182"/>
                  <a:gd name="connsiteY13" fmla="*/ 212632 h 447041"/>
                  <a:gd name="connsiteX14" fmla="*/ 335145 w 829182"/>
                  <a:gd name="connsiteY14" fmla="*/ 312977 h 447041"/>
                  <a:gd name="connsiteX15" fmla="*/ 159277 w 829182"/>
                  <a:gd name="connsiteY15" fmla="*/ 415688 h 447041"/>
                  <a:gd name="connsiteX16" fmla="*/ 77067 w 829182"/>
                  <a:gd name="connsiteY16" fmla="*/ 446080 h 447041"/>
                  <a:gd name="connsiteX17" fmla="*/ 26848 w 829182"/>
                  <a:gd name="connsiteY17" fmla="*/ 392563 h 44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29182" h="447041">
                    <a:moveTo>
                      <a:pt x="26848" y="392563"/>
                    </a:moveTo>
                    <a:cubicBezTo>
                      <a:pt x="14434" y="375318"/>
                      <a:pt x="6626" y="353316"/>
                      <a:pt x="2581" y="342609"/>
                    </a:cubicBezTo>
                    <a:cubicBezTo>
                      <a:pt x="-1464" y="331902"/>
                      <a:pt x="-197" y="333878"/>
                      <a:pt x="2581" y="328322"/>
                    </a:cubicBezTo>
                    <a:cubicBezTo>
                      <a:pt x="5359" y="322766"/>
                      <a:pt x="3829" y="318056"/>
                      <a:pt x="19250" y="309272"/>
                    </a:cubicBezTo>
                    <a:cubicBezTo>
                      <a:pt x="34671" y="300488"/>
                      <a:pt x="65837" y="288404"/>
                      <a:pt x="95106" y="275618"/>
                    </a:cubicBezTo>
                    <a:cubicBezTo>
                      <a:pt x="124375" y="262832"/>
                      <a:pt x="151017" y="253261"/>
                      <a:pt x="194865" y="232554"/>
                    </a:cubicBezTo>
                    <a:cubicBezTo>
                      <a:pt x="238713" y="211847"/>
                      <a:pt x="310506" y="173868"/>
                      <a:pt x="358197" y="151375"/>
                    </a:cubicBezTo>
                    <a:cubicBezTo>
                      <a:pt x="405888" y="128882"/>
                      <a:pt x="432209" y="118469"/>
                      <a:pt x="481012" y="97594"/>
                    </a:cubicBezTo>
                    <a:cubicBezTo>
                      <a:pt x="529815" y="76719"/>
                      <a:pt x="605420" y="42359"/>
                      <a:pt x="651017" y="26122"/>
                    </a:cubicBezTo>
                    <a:cubicBezTo>
                      <a:pt x="696614" y="9885"/>
                      <a:pt x="724918" y="-1549"/>
                      <a:pt x="754593" y="172"/>
                    </a:cubicBezTo>
                    <a:cubicBezTo>
                      <a:pt x="784268" y="1893"/>
                      <a:pt x="826691" y="17097"/>
                      <a:pt x="829070" y="36451"/>
                    </a:cubicBezTo>
                    <a:cubicBezTo>
                      <a:pt x="831449" y="55805"/>
                      <a:pt x="795484" y="95802"/>
                      <a:pt x="768869" y="116298"/>
                    </a:cubicBezTo>
                    <a:cubicBezTo>
                      <a:pt x="742254" y="136794"/>
                      <a:pt x="706918" y="143374"/>
                      <a:pt x="669378" y="159430"/>
                    </a:cubicBezTo>
                    <a:cubicBezTo>
                      <a:pt x="631838" y="175486"/>
                      <a:pt x="599335" y="187041"/>
                      <a:pt x="543629" y="212632"/>
                    </a:cubicBezTo>
                    <a:cubicBezTo>
                      <a:pt x="487924" y="238223"/>
                      <a:pt x="399204" y="279134"/>
                      <a:pt x="335145" y="312977"/>
                    </a:cubicBezTo>
                    <a:cubicBezTo>
                      <a:pt x="271086" y="346820"/>
                      <a:pt x="210077" y="388701"/>
                      <a:pt x="159277" y="415688"/>
                    </a:cubicBezTo>
                    <a:cubicBezTo>
                      <a:pt x="108477" y="442675"/>
                      <a:pt x="99138" y="449934"/>
                      <a:pt x="77067" y="446080"/>
                    </a:cubicBezTo>
                    <a:cubicBezTo>
                      <a:pt x="54996" y="442226"/>
                      <a:pt x="39262" y="409808"/>
                      <a:pt x="26848" y="392563"/>
                    </a:cubicBezTo>
                    <a:close/>
                  </a:path>
                </a:pathLst>
              </a:custGeom>
              <a:solidFill>
                <a:srgbClr val="22925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35892" name="Group 69"/>
              <p:cNvGrpSpPr>
                <a:grpSpLocks/>
              </p:cNvGrpSpPr>
              <p:nvPr/>
            </p:nvGrpSpPr>
            <p:grpSpPr bwMode="auto">
              <a:xfrm rot="6908710">
                <a:off x="3360606" y="5057495"/>
                <a:ext cx="580000" cy="776587"/>
                <a:chOff x="6584106" y="3507657"/>
                <a:chExt cx="580000" cy="776587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748992" y="3896756"/>
                  <a:ext cx="150821" cy="7780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6712521" y="3950629"/>
                  <a:ext cx="150820" cy="762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6584953" y="4182492"/>
                  <a:ext cx="150821" cy="778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Freeform 78"/>
                <p:cNvSpPr/>
                <p:nvPr/>
              </p:nvSpPr>
              <p:spPr>
                <a:xfrm>
                  <a:off x="6586983" y="3509968"/>
                  <a:ext cx="574707" cy="776430"/>
                </a:xfrm>
                <a:custGeom>
                  <a:avLst/>
                  <a:gdLst>
                    <a:gd name="connsiteX0" fmla="*/ 262171 w 732159"/>
                    <a:gd name="connsiteY0" fmla="*/ 1320445 h 1333234"/>
                    <a:gd name="connsiteX1" fmla="*/ 182241 w 732159"/>
                    <a:gd name="connsiteY1" fmla="*/ 968753 h 1333234"/>
                    <a:gd name="connsiteX2" fmla="*/ 313326 w 732159"/>
                    <a:gd name="connsiteY2" fmla="*/ 789710 h 1333234"/>
                    <a:gd name="connsiteX3" fmla="*/ 732159 w 732159"/>
                    <a:gd name="connsiteY3" fmla="*/ 86325 h 1333234"/>
                    <a:gd name="connsiteX4" fmla="*/ 565905 w 732159"/>
                    <a:gd name="connsiteY4" fmla="*/ 0 h 1333234"/>
                    <a:gd name="connsiteX5" fmla="*/ 51155 w 732159"/>
                    <a:gd name="connsiteY5" fmla="*/ 869640 h 1333234"/>
                    <a:gd name="connsiteX6" fmla="*/ 0 w 732159"/>
                    <a:gd name="connsiteY6" fmla="*/ 968753 h 1333234"/>
                    <a:gd name="connsiteX7" fmla="*/ 99113 w 732159"/>
                    <a:gd name="connsiteY7" fmla="*/ 1333234 h 1333234"/>
                    <a:gd name="connsiteX8" fmla="*/ 262171 w 732159"/>
                    <a:gd name="connsiteY8" fmla="*/ 1320445 h 1333234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3326 w 732159"/>
                    <a:gd name="connsiteY2" fmla="*/ 789710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00537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0129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20445"/>
                    <a:gd name="connsiteX1" fmla="*/ 182241 w 732159"/>
                    <a:gd name="connsiteY1" fmla="*/ 968753 h 1320445"/>
                    <a:gd name="connsiteX2" fmla="*/ 310129 w 732159"/>
                    <a:gd name="connsiteY2" fmla="*/ 770527 h 1320445"/>
                    <a:gd name="connsiteX3" fmla="*/ 732159 w 732159"/>
                    <a:gd name="connsiteY3" fmla="*/ 86325 h 1320445"/>
                    <a:gd name="connsiteX4" fmla="*/ 565905 w 732159"/>
                    <a:gd name="connsiteY4" fmla="*/ 0 h 1320445"/>
                    <a:gd name="connsiteX5" fmla="*/ 51155 w 732159"/>
                    <a:gd name="connsiteY5" fmla="*/ 869640 h 1320445"/>
                    <a:gd name="connsiteX6" fmla="*/ 0 w 732159"/>
                    <a:gd name="connsiteY6" fmla="*/ 968753 h 1320445"/>
                    <a:gd name="connsiteX7" fmla="*/ 262171 w 732159"/>
                    <a:gd name="connsiteY7" fmla="*/ 1320445 h 1320445"/>
                    <a:gd name="connsiteX0" fmla="*/ 211016 w 681004"/>
                    <a:gd name="connsiteY0" fmla="*/ 1320445 h 1320445"/>
                    <a:gd name="connsiteX1" fmla="*/ 131086 w 681004"/>
                    <a:gd name="connsiteY1" fmla="*/ 968753 h 1320445"/>
                    <a:gd name="connsiteX2" fmla="*/ 258974 w 681004"/>
                    <a:gd name="connsiteY2" fmla="*/ 770527 h 1320445"/>
                    <a:gd name="connsiteX3" fmla="*/ 681004 w 681004"/>
                    <a:gd name="connsiteY3" fmla="*/ 86325 h 1320445"/>
                    <a:gd name="connsiteX4" fmla="*/ 514750 w 681004"/>
                    <a:gd name="connsiteY4" fmla="*/ 0 h 1320445"/>
                    <a:gd name="connsiteX5" fmla="*/ 0 w 681004"/>
                    <a:gd name="connsiteY5" fmla="*/ 869640 h 1320445"/>
                    <a:gd name="connsiteX6" fmla="*/ 211016 w 681004"/>
                    <a:gd name="connsiteY6" fmla="*/ 1320445 h 1320445"/>
                    <a:gd name="connsiteX0" fmla="*/ 0 w 681004"/>
                    <a:gd name="connsiteY0" fmla="*/ 869640 h 968753"/>
                    <a:gd name="connsiteX1" fmla="*/ 131086 w 681004"/>
                    <a:gd name="connsiteY1" fmla="*/ 968753 h 968753"/>
                    <a:gd name="connsiteX2" fmla="*/ 258974 w 681004"/>
                    <a:gd name="connsiteY2" fmla="*/ 770527 h 968753"/>
                    <a:gd name="connsiteX3" fmla="*/ 681004 w 681004"/>
                    <a:gd name="connsiteY3" fmla="*/ 86325 h 968753"/>
                    <a:gd name="connsiteX4" fmla="*/ 514750 w 681004"/>
                    <a:gd name="connsiteY4" fmla="*/ 0 h 968753"/>
                    <a:gd name="connsiteX5" fmla="*/ 0 w 681004"/>
                    <a:gd name="connsiteY5" fmla="*/ 869640 h 968753"/>
                    <a:gd name="connsiteX0" fmla="*/ 0 w 582766"/>
                    <a:gd name="connsiteY0" fmla="*/ 714746 h 968753"/>
                    <a:gd name="connsiteX1" fmla="*/ 32848 w 582766"/>
                    <a:gd name="connsiteY1" fmla="*/ 968753 h 968753"/>
                    <a:gd name="connsiteX2" fmla="*/ 160736 w 582766"/>
                    <a:gd name="connsiteY2" fmla="*/ 770527 h 968753"/>
                    <a:gd name="connsiteX3" fmla="*/ 582766 w 582766"/>
                    <a:gd name="connsiteY3" fmla="*/ 86325 h 968753"/>
                    <a:gd name="connsiteX4" fmla="*/ 416512 w 582766"/>
                    <a:gd name="connsiteY4" fmla="*/ 0 h 968753"/>
                    <a:gd name="connsiteX5" fmla="*/ 0 w 582766"/>
                    <a:gd name="connsiteY5" fmla="*/ 714746 h 968753"/>
                    <a:gd name="connsiteX0" fmla="*/ 0 w 582766"/>
                    <a:gd name="connsiteY0" fmla="*/ 714746 h 776587"/>
                    <a:gd name="connsiteX1" fmla="*/ 169308 w 582766"/>
                    <a:gd name="connsiteY1" fmla="*/ 776587 h 776587"/>
                    <a:gd name="connsiteX2" fmla="*/ 160736 w 582766"/>
                    <a:gd name="connsiteY2" fmla="*/ 770527 h 776587"/>
                    <a:gd name="connsiteX3" fmla="*/ 582766 w 582766"/>
                    <a:gd name="connsiteY3" fmla="*/ 86325 h 776587"/>
                    <a:gd name="connsiteX4" fmla="*/ 416512 w 582766"/>
                    <a:gd name="connsiteY4" fmla="*/ 0 h 776587"/>
                    <a:gd name="connsiteX5" fmla="*/ 0 w 582766"/>
                    <a:gd name="connsiteY5" fmla="*/ 714746 h 776587"/>
                    <a:gd name="connsiteX0" fmla="*/ 0 w 576092"/>
                    <a:gd name="connsiteY0" fmla="*/ 686975 h 776587"/>
                    <a:gd name="connsiteX1" fmla="*/ 162634 w 576092"/>
                    <a:gd name="connsiteY1" fmla="*/ 776587 h 776587"/>
                    <a:gd name="connsiteX2" fmla="*/ 154062 w 576092"/>
                    <a:gd name="connsiteY2" fmla="*/ 770527 h 776587"/>
                    <a:gd name="connsiteX3" fmla="*/ 576092 w 576092"/>
                    <a:gd name="connsiteY3" fmla="*/ 86325 h 776587"/>
                    <a:gd name="connsiteX4" fmla="*/ 409838 w 576092"/>
                    <a:gd name="connsiteY4" fmla="*/ 0 h 776587"/>
                    <a:gd name="connsiteX5" fmla="*/ 0 w 576092"/>
                    <a:gd name="connsiteY5" fmla="*/ 686975 h 776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6092" h="776587">
                      <a:moveTo>
                        <a:pt x="0" y="686975"/>
                      </a:moveTo>
                      <a:lnTo>
                        <a:pt x="162634" y="776587"/>
                      </a:lnTo>
                      <a:lnTo>
                        <a:pt x="154062" y="770527"/>
                      </a:lnTo>
                      <a:lnTo>
                        <a:pt x="576092" y="86325"/>
                      </a:lnTo>
                      <a:lnTo>
                        <a:pt x="409838" y="0"/>
                      </a:lnTo>
                      <a:lnTo>
                        <a:pt x="0" y="686975"/>
                      </a:lnTo>
                      <a:close/>
                    </a:path>
                  </a:pathLst>
                </a:custGeom>
                <a:pattFill prst="lgConfetti">
                  <a:fgClr>
                    <a:srgbClr val="C00000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062" name="Freeform 2061"/>
              <p:cNvSpPr/>
              <p:nvPr/>
            </p:nvSpPr>
            <p:spPr>
              <a:xfrm>
                <a:off x="1418435" y="2685818"/>
                <a:ext cx="638292" cy="476277"/>
              </a:xfrm>
              <a:custGeom>
                <a:avLst/>
                <a:gdLst>
                  <a:gd name="connsiteX0" fmla="*/ 4461 w 637850"/>
                  <a:gd name="connsiteY0" fmla="*/ 0 h 477272"/>
                  <a:gd name="connsiteX1" fmla="*/ 200722 w 637850"/>
                  <a:gd name="connsiteY1" fmla="*/ 93670 h 477272"/>
                  <a:gd name="connsiteX2" fmla="*/ 637850 w 637850"/>
                  <a:gd name="connsiteY2" fmla="*/ 312234 h 477272"/>
                  <a:gd name="connsiteX3" fmla="*/ 548640 w 637850"/>
                  <a:gd name="connsiteY3" fmla="*/ 414825 h 477272"/>
                  <a:gd name="connsiteX4" fmla="*/ 472812 w 637850"/>
                  <a:gd name="connsiteY4" fmla="*/ 477272 h 477272"/>
                  <a:gd name="connsiteX5" fmla="*/ 218564 w 637850"/>
                  <a:gd name="connsiteY5" fmla="*/ 263168 h 477272"/>
                  <a:gd name="connsiteX6" fmla="*/ 0 w 637850"/>
                  <a:gd name="connsiteY6" fmla="*/ 98130 h 477272"/>
                  <a:gd name="connsiteX7" fmla="*/ 4461 w 637850"/>
                  <a:gd name="connsiteY7" fmla="*/ 0 h 477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850" h="477272">
                    <a:moveTo>
                      <a:pt x="4461" y="0"/>
                    </a:moveTo>
                    <a:lnTo>
                      <a:pt x="200722" y="93670"/>
                    </a:lnTo>
                    <a:lnTo>
                      <a:pt x="637850" y="312234"/>
                    </a:lnTo>
                    <a:lnTo>
                      <a:pt x="548640" y="414825"/>
                    </a:lnTo>
                    <a:lnTo>
                      <a:pt x="472812" y="477272"/>
                    </a:lnTo>
                    <a:lnTo>
                      <a:pt x="218564" y="263168"/>
                    </a:lnTo>
                    <a:lnTo>
                      <a:pt x="0" y="98130"/>
                    </a:lnTo>
                    <a:lnTo>
                      <a:pt x="446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63" name="Freeform 2062"/>
              <p:cNvSpPr/>
              <p:nvPr/>
            </p:nvSpPr>
            <p:spPr>
              <a:xfrm>
                <a:off x="3095142" y="2715983"/>
                <a:ext cx="585895" cy="562006"/>
              </a:xfrm>
              <a:custGeom>
                <a:avLst/>
                <a:gdLst>
                  <a:gd name="connsiteX0" fmla="*/ 169498 w 570942"/>
                  <a:gd name="connsiteY0" fmla="*/ 0 h 553101"/>
                  <a:gd name="connsiteX1" fmla="*/ 477272 w 570942"/>
                  <a:gd name="connsiteY1" fmla="*/ 26763 h 553101"/>
                  <a:gd name="connsiteX2" fmla="*/ 544179 w 570942"/>
                  <a:gd name="connsiteY2" fmla="*/ 26763 h 553101"/>
                  <a:gd name="connsiteX3" fmla="*/ 570942 w 570942"/>
                  <a:gd name="connsiteY3" fmla="*/ 49065 h 553101"/>
                  <a:gd name="connsiteX4" fmla="*/ 570942 w 570942"/>
                  <a:gd name="connsiteY4" fmla="*/ 49065 h 553101"/>
                  <a:gd name="connsiteX5" fmla="*/ 441588 w 570942"/>
                  <a:gd name="connsiteY5" fmla="*/ 245327 h 553101"/>
                  <a:gd name="connsiteX6" fmla="*/ 396983 w 570942"/>
                  <a:gd name="connsiteY6" fmla="*/ 343458 h 553101"/>
                  <a:gd name="connsiteX7" fmla="*/ 325615 w 570942"/>
                  <a:gd name="connsiteY7" fmla="*/ 530798 h 553101"/>
                  <a:gd name="connsiteX8" fmla="*/ 307773 w 570942"/>
                  <a:gd name="connsiteY8" fmla="*/ 553101 h 553101"/>
                  <a:gd name="connsiteX9" fmla="*/ 281010 w 570942"/>
                  <a:gd name="connsiteY9" fmla="*/ 535259 h 553101"/>
                  <a:gd name="connsiteX10" fmla="*/ 0 w 570942"/>
                  <a:gd name="connsiteY10" fmla="*/ 321155 h 553101"/>
                  <a:gd name="connsiteX11" fmla="*/ 138275 w 570942"/>
                  <a:gd name="connsiteY11" fmla="*/ 182880 h 553101"/>
                  <a:gd name="connsiteX12" fmla="*/ 169498 w 570942"/>
                  <a:gd name="connsiteY12" fmla="*/ 0 h 553101"/>
                  <a:gd name="connsiteX0" fmla="*/ 169498 w 575402"/>
                  <a:gd name="connsiteY0" fmla="*/ 0 h 553101"/>
                  <a:gd name="connsiteX1" fmla="*/ 477272 w 575402"/>
                  <a:gd name="connsiteY1" fmla="*/ 26763 h 553101"/>
                  <a:gd name="connsiteX2" fmla="*/ 544179 w 575402"/>
                  <a:gd name="connsiteY2" fmla="*/ 26763 h 553101"/>
                  <a:gd name="connsiteX3" fmla="*/ 570942 w 575402"/>
                  <a:gd name="connsiteY3" fmla="*/ 49065 h 553101"/>
                  <a:gd name="connsiteX4" fmla="*/ 575402 w 575402"/>
                  <a:gd name="connsiteY4" fmla="*/ 66907 h 553101"/>
                  <a:gd name="connsiteX5" fmla="*/ 441588 w 575402"/>
                  <a:gd name="connsiteY5" fmla="*/ 245327 h 553101"/>
                  <a:gd name="connsiteX6" fmla="*/ 396983 w 575402"/>
                  <a:gd name="connsiteY6" fmla="*/ 343458 h 553101"/>
                  <a:gd name="connsiteX7" fmla="*/ 325615 w 575402"/>
                  <a:gd name="connsiteY7" fmla="*/ 530798 h 553101"/>
                  <a:gd name="connsiteX8" fmla="*/ 307773 w 575402"/>
                  <a:gd name="connsiteY8" fmla="*/ 553101 h 553101"/>
                  <a:gd name="connsiteX9" fmla="*/ 281010 w 575402"/>
                  <a:gd name="connsiteY9" fmla="*/ 535259 h 553101"/>
                  <a:gd name="connsiteX10" fmla="*/ 0 w 575402"/>
                  <a:gd name="connsiteY10" fmla="*/ 321155 h 553101"/>
                  <a:gd name="connsiteX11" fmla="*/ 138275 w 575402"/>
                  <a:gd name="connsiteY11" fmla="*/ 182880 h 553101"/>
                  <a:gd name="connsiteX12" fmla="*/ 169498 w 575402"/>
                  <a:gd name="connsiteY12" fmla="*/ 0 h 553101"/>
                  <a:gd name="connsiteX0" fmla="*/ 169498 w 584985"/>
                  <a:gd name="connsiteY0" fmla="*/ 0 h 553101"/>
                  <a:gd name="connsiteX1" fmla="*/ 477272 w 584985"/>
                  <a:gd name="connsiteY1" fmla="*/ 26763 h 553101"/>
                  <a:gd name="connsiteX2" fmla="*/ 544179 w 584985"/>
                  <a:gd name="connsiteY2" fmla="*/ 26763 h 553101"/>
                  <a:gd name="connsiteX3" fmla="*/ 570942 w 584985"/>
                  <a:gd name="connsiteY3" fmla="*/ 49065 h 553101"/>
                  <a:gd name="connsiteX4" fmla="*/ 575402 w 584985"/>
                  <a:gd name="connsiteY4" fmla="*/ 66907 h 553101"/>
                  <a:gd name="connsiteX5" fmla="*/ 441588 w 584985"/>
                  <a:gd name="connsiteY5" fmla="*/ 254248 h 553101"/>
                  <a:gd name="connsiteX6" fmla="*/ 396983 w 584985"/>
                  <a:gd name="connsiteY6" fmla="*/ 343458 h 553101"/>
                  <a:gd name="connsiteX7" fmla="*/ 325615 w 584985"/>
                  <a:gd name="connsiteY7" fmla="*/ 530798 h 553101"/>
                  <a:gd name="connsiteX8" fmla="*/ 307773 w 584985"/>
                  <a:gd name="connsiteY8" fmla="*/ 553101 h 553101"/>
                  <a:gd name="connsiteX9" fmla="*/ 281010 w 584985"/>
                  <a:gd name="connsiteY9" fmla="*/ 535259 h 553101"/>
                  <a:gd name="connsiteX10" fmla="*/ 0 w 584985"/>
                  <a:gd name="connsiteY10" fmla="*/ 321155 h 553101"/>
                  <a:gd name="connsiteX11" fmla="*/ 138275 w 584985"/>
                  <a:gd name="connsiteY11" fmla="*/ 182880 h 553101"/>
                  <a:gd name="connsiteX12" fmla="*/ 169498 w 584985"/>
                  <a:gd name="connsiteY12" fmla="*/ 0 h 553101"/>
                  <a:gd name="connsiteX0" fmla="*/ 169498 w 584985"/>
                  <a:gd name="connsiteY0" fmla="*/ 0 h 562022"/>
                  <a:gd name="connsiteX1" fmla="*/ 477272 w 584985"/>
                  <a:gd name="connsiteY1" fmla="*/ 26763 h 562022"/>
                  <a:gd name="connsiteX2" fmla="*/ 544179 w 584985"/>
                  <a:gd name="connsiteY2" fmla="*/ 26763 h 562022"/>
                  <a:gd name="connsiteX3" fmla="*/ 570942 w 584985"/>
                  <a:gd name="connsiteY3" fmla="*/ 49065 h 562022"/>
                  <a:gd name="connsiteX4" fmla="*/ 575402 w 584985"/>
                  <a:gd name="connsiteY4" fmla="*/ 66907 h 562022"/>
                  <a:gd name="connsiteX5" fmla="*/ 441588 w 584985"/>
                  <a:gd name="connsiteY5" fmla="*/ 254248 h 562022"/>
                  <a:gd name="connsiteX6" fmla="*/ 396983 w 584985"/>
                  <a:gd name="connsiteY6" fmla="*/ 343458 h 562022"/>
                  <a:gd name="connsiteX7" fmla="*/ 325615 w 584985"/>
                  <a:gd name="connsiteY7" fmla="*/ 530798 h 562022"/>
                  <a:gd name="connsiteX8" fmla="*/ 307773 w 584985"/>
                  <a:gd name="connsiteY8" fmla="*/ 553101 h 562022"/>
                  <a:gd name="connsiteX9" fmla="*/ 289931 w 584985"/>
                  <a:gd name="connsiteY9" fmla="*/ 562022 h 562022"/>
                  <a:gd name="connsiteX10" fmla="*/ 0 w 584985"/>
                  <a:gd name="connsiteY10" fmla="*/ 321155 h 562022"/>
                  <a:gd name="connsiteX11" fmla="*/ 138275 w 584985"/>
                  <a:gd name="connsiteY11" fmla="*/ 182880 h 562022"/>
                  <a:gd name="connsiteX12" fmla="*/ 169498 w 584985"/>
                  <a:gd name="connsiteY12" fmla="*/ 0 h 56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4985" h="562022">
                    <a:moveTo>
                      <a:pt x="169498" y="0"/>
                    </a:moveTo>
                    <a:lnTo>
                      <a:pt x="477272" y="26763"/>
                    </a:lnTo>
                    <a:lnTo>
                      <a:pt x="544179" y="26763"/>
                    </a:lnTo>
                    <a:cubicBezTo>
                      <a:pt x="553100" y="34197"/>
                      <a:pt x="565738" y="42374"/>
                      <a:pt x="570942" y="49065"/>
                    </a:cubicBezTo>
                    <a:cubicBezTo>
                      <a:pt x="576146" y="55756"/>
                      <a:pt x="596961" y="32710"/>
                      <a:pt x="575402" y="66907"/>
                    </a:cubicBezTo>
                    <a:cubicBezTo>
                      <a:pt x="553843" y="101104"/>
                      <a:pt x="486193" y="191801"/>
                      <a:pt x="441588" y="254248"/>
                    </a:cubicBezTo>
                    <a:lnTo>
                      <a:pt x="396983" y="343458"/>
                    </a:lnTo>
                    <a:lnTo>
                      <a:pt x="325615" y="530798"/>
                    </a:lnTo>
                    <a:lnTo>
                      <a:pt x="307773" y="553101"/>
                    </a:lnTo>
                    <a:lnTo>
                      <a:pt x="289931" y="562022"/>
                    </a:lnTo>
                    <a:lnTo>
                      <a:pt x="0" y="321155"/>
                    </a:lnTo>
                    <a:lnTo>
                      <a:pt x="138275" y="182880"/>
                    </a:lnTo>
                    <a:lnTo>
                      <a:pt x="169498" y="0"/>
                    </a:lnTo>
                    <a:close/>
                  </a:path>
                </a:pathLst>
              </a:custGeom>
              <a:solidFill>
                <a:srgbClr val="0096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64" name="Freeform 2063"/>
              <p:cNvSpPr/>
              <p:nvPr/>
            </p:nvSpPr>
            <p:spPr>
              <a:xfrm>
                <a:off x="2051964" y="2434979"/>
                <a:ext cx="1008247" cy="490565"/>
              </a:xfrm>
              <a:custGeom>
                <a:avLst/>
                <a:gdLst>
                  <a:gd name="connsiteX0" fmla="*/ 883177 w 1008071"/>
                  <a:gd name="connsiteY0" fmla="*/ 490654 h 490654"/>
                  <a:gd name="connsiteX1" fmla="*/ 432668 w 1008071"/>
                  <a:gd name="connsiteY1" fmla="*/ 285472 h 490654"/>
                  <a:gd name="connsiteX2" fmla="*/ 196262 w 1008071"/>
                  <a:gd name="connsiteY2" fmla="*/ 156117 h 490654"/>
                  <a:gd name="connsiteX3" fmla="*/ 0 w 1008071"/>
                  <a:gd name="connsiteY3" fmla="*/ 49066 h 490654"/>
                  <a:gd name="connsiteX4" fmla="*/ 0 w 1008071"/>
                  <a:gd name="connsiteY4" fmla="*/ 22303 h 490654"/>
                  <a:gd name="connsiteX5" fmla="*/ 13382 w 1008071"/>
                  <a:gd name="connsiteY5" fmla="*/ 0 h 490654"/>
                  <a:gd name="connsiteX6" fmla="*/ 62447 w 1008071"/>
                  <a:gd name="connsiteY6" fmla="*/ 4461 h 490654"/>
                  <a:gd name="connsiteX7" fmla="*/ 254248 w 1008071"/>
                  <a:gd name="connsiteY7" fmla="*/ 80289 h 490654"/>
                  <a:gd name="connsiteX8" fmla="*/ 606627 w 1008071"/>
                  <a:gd name="connsiteY8" fmla="*/ 178420 h 490654"/>
                  <a:gd name="connsiteX9" fmla="*/ 1008071 w 1008071"/>
                  <a:gd name="connsiteY9" fmla="*/ 249788 h 490654"/>
                  <a:gd name="connsiteX10" fmla="*/ 990229 w 1008071"/>
                  <a:gd name="connsiteY10" fmla="*/ 388063 h 490654"/>
                  <a:gd name="connsiteX11" fmla="*/ 883177 w 1008071"/>
                  <a:gd name="connsiteY11" fmla="*/ 490654 h 490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8071" h="490654">
                    <a:moveTo>
                      <a:pt x="883177" y="490654"/>
                    </a:moveTo>
                    <a:lnTo>
                      <a:pt x="432668" y="285472"/>
                    </a:lnTo>
                    <a:lnTo>
                      <a:pt x="196262" y="156117"/>
                    </a:lnTo>
                    <a:lnTo>
                      <a:pt x="0" y="49066"/>
                    </a:lnTo>
                    <a:lnTo>
                      <a:pt x="0" y="22303"/>
                    </a:lnTo>
                    <a:lnTo>
                      <a:pt x="13382" y="0"/>
                    </a:lnTo>
                    <a:lnTo>
                      <a:pt x="62447" y="4461"/>
                    </a:lnTo>
                    <a:lnTo>
                      <a:pt x="254248" y="80289"/>
                    </a:lnTo>
                    <a:lnTo>
                      <a:pt x="606627" y="178420"/>
                    </a:lnTo>
                    <a:lnTo>
                      <a:pt x="1008071" y="249788"/>
                    </a:lnTo>
                    <a:lnTo>
                      <a:pt x="990229" y="388063"/>
                    </a:lnTo>
                    <a:lnTo>
                      <a:pt x="883177" y="490654"/>
                    </a:lnTo>
                    <a:close/>
                  </a:path>
                </a:pathLst>
              </a:custGeom>
              <a:solidFill>
                <a:srgbClr val="2292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" name="Isosceles Triangle 2"/>
            <p:cNvSpPr/>
            <p:nvPr/>
          </p:nvSpPr>
          <p:spPr>
            <a:xfrm rot="7053191">
              <a:off x="6254057" y="4010656"/>
              <a:ext cx="79379" cy="8415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Isosceles Triangle 53"/>
            <p:cNvSpPr/>
            <p:nvPr/>
          </p:nvSpPr>
          <p:spPr>
            <a:xfrm rot="7053191">
              <a:off x="6293753" y="3937627"/>
              <a:ext cx="79379" cy="8415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7053191">
              <a:off x="6330271" y="3861422"/>
              <a:ext cx="79379" cy="8415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5843609" y="3047788"/>
              <a:ext cx="360428" cy="1447881"/>
            </a:xfrm>
            <a:custGeom>
              <a:avLst/>
              <a:gdLst>
                <a:gd name="connsiteX0" fmla="*/ 0 w 361213"/>
                <a:gd name="connsiteY0" fmla="*/ 1447800 h 1447800"/>
                <a:gd name="connsiteX1" fmla="*/ 128337 w 361213"/>
                <a:gd name="connsiteY1" fmla="*/ 1291389 h 1447800"/>
                <a:gd name="connsiteX2" fmla="*/ 284748 w 361213"/>
                <a:gd name="connsiteY2" fmla="*/ 918410 h 1447800"/>
                <a:gd name="connsiteX3" fmla="*/ 340895 w 361213"/>
                <a:gd name="connsiteY3" fmla="*/ 637674 h 1447800"/>
                <a:gd name="connsiteX4" fmla="*/ 360948 w 361213"/>
                <a:gd name="connsiteY4" fmla="*/ 457200 h 1447800"/>
                <a:gd name="connsiteX5" fmla="*/ 352927 w 361213"/>
                <a:gd name="connsiteY5" fmla="*/ 0 h 1447800"/>
                <a:gd name="connsiteX6" fmla="*/ 352927 w 361213"/>
                <a:gd name="connsiteY6" fmla="*/ 0 h 1447800"/>
                <a:gd name="connsiteX7" fmla="*/ 112295 w 361213"/>
                <a:gd name="connsiteY7" fmla="*/ 653716 h 1447800"/>
                <a:gd name="connsiteX8" fmla="*/ 32085 w 361213"/>
                <a:gd name="connsiteY8" fmla="*/ 441158 h 1447800"/>
                <a:gd name="connsiteX9" fmla="*/ 24064 w 361213"/>
                <a:gd name="connsiteY9" fmla="*/ 449179 h 1447800"/>
                <a:gd name="connsiteX10" fmla="*/ 12032 w 361213"/>
                <a:gd name="connsiteY10" fmla="*/ 453189 h 1447800"/>
                <a:gd name="connsiteX11" fmla="*/ 16043 w 361213"/>
                <a:gd name="connsiteY11" fmla="*/ 445168 h 1447800"/>
                <a:gd name="connsiteX0" fmla="*/ 0 w 361213"/>
                <a:gd name="connsiteY0" fmla="*/ 1447800 h 1447800"/>
                <a:gd name="connsiteX1" fmla="*/ 128337 w 361213"/>
                <a:gd name="connsiteY1" fmla="*/ 1291389 h 1447800"/>
                <a:gd name="connsiteX2" fmla="*/ 284748 w 361213"/>
                <a:gd name="connsiteY2" fmla="*/ 918410 h 1447800"/>
                <a:gd name="connsiteX3" fmla="*/ 340895 w 361213"/>
                <a:gd name="connsiteY3" fmla="*/ 637674 h 1447800"/>
                <a:gd name="connsiteX4" fmla="*/ 360948 w 361213"/>
                <a:gd name="connsiteY4" fmla="*/ 457200 h 1447800"/>
                <a:gd name="connsiteX5" fmla="*/ 352927 w 361213"/>
                <a:gd name="connsiteY5" fmla="*/ 0 h 1447800"/>
                <a:gd name="connsiteX6" fmla="*/ 352927 w 361213"/>
                <a:gd name="connsiteY6" fmla="*/ 0 h 1447800"/>
                <a:gd name="connsiteX7" fmla="*/ 112295 w 361213"/>
                <a:gd name="connsiteY7" fmla="*/ 653716 h 1447800"/>
                <a:gd name="connsiteX8" fmla="*/ 32085 w 361213"/>
                <a:gd name="connsiteY8" fmla="*/ 441158 h 1447800"/>
                <a:gd name="connsiteX9" fmla="*/ 24064 w 361213"/>
                <a:gd name="connsiteY9" fmla="*/ 449179 h 1447800"/>
                <a:gd name="connsiteX10" fmla="*/ 12032 w 361213"/>
                <a:gd name="connsiteY10" fmla="*/ 453189 h 1447800"/>
                <a:gd name="connsiteX0" fmla="*/ 0 w 361213"/>
                <a:gd name="connsiteY0" fmla="*/ 1447800 h 1447800"/>
                <a:gd name="connsiteX1" fmla="*/ 128337 w 361213"/>
                <a:gd name="connsiteY1" fmla="*/ 1291389 h 1447800"/>
                <a:gd name="connsiteX2" fmla="*/ 284748 w 361213"/>
                <a:gd name="connsiteY2" fmla="*/ 918410 h 1447800"/>
                <a:gd name="connsiteX3" fmla="*/ 340895 w 361213"/>
                <a:gd name="connsiteY3" fmla="*/ 637674 h 1447800"/>
                <a:gd name="connsiteX4" fmla="*/ 360948 w 361213"/>
                <a:gd name="connsiteY4" fmla="*/ 457200 h 1447800"/>
                <a:gd name="connsiteX5" fmla="*/ 352927 w 361213"/>
                <a:gd name="connsiteY5" fmla="*/ 0 h 1447800"/>
                <a:gd name="connsiteX6" fmla="*/ 352927 w 361213"/>
                <a:gd name="connsiteY6" fmla="*/ 0 h 1447800"/>
                <a:gd name="connsiteX7" fmla="*/ 112295 w 361213"/>
                <a:gd name="connsiteY7" fmla="*/ 653716 h 1447800"/>
                <a:gd name="connsiteX8" fmla="*/ 32085 w 361213"/>
                <a:gd name="connsiteY8" fmla="*/ 441158 h 1447800"/>
                <a:gd name="connsiteX9" fmla="*/ 24064 w 361213"/>
                <a:gd name="connsiteY9" fmla="*/ 449179 h 1447800"/>
                <a:gd name="connsiteX0" fmla="*/ 0 w 361213"/>
                <a:gd name="connsiteY0" fmla="*/ 1447800 h 1447800"/>
                <a:gd name="connsiteX1" fmla="*/ 128337 w 361213"/>
                <a:gd name="connsiteY1" fmla="*/ 1291389 h 1447800"/>
                <a:gd name="connsiteX2" fmla="*/ 284748 w 361213"/>
                <a:gd name="connsiteY2" fmla="*/ 918410 h 1447800"/>
                <a:gd name="connsiteX3" fmla="*/ 340895 w 361213"/>
                <a:gd name="connsiteY3" fmla="*/ 637674 h 1447800"/>
                <a:gd name="connsiteX4" fmla="*/ 360948 w 361213"/>
                <a:gd name="connsiteY4" fmla="*/ 457200 h 1447800"/>
                <a:gd name="connsiteX5" fmla="*/ 352927 w 361213"/>
                <a:gd name="connsiteY5" fmla="*/ 0 h 1447800"/>
                <a:gd name="connsiteX6" fmla="*/ 352927 w 361213"/>
                <a:gd name="connsiteY6" fmla="*/ 0 h 1447800"/>
                <a:gd name="connsiteX7" fmla="*/ 112295 w 361213"/>
                <a:gd name="connsiteY7" fmla="*/ 653716 h 1447800"/>
                <a:gd name="connsiteX8" fmla="*/ 32085 w 361213"/>
                <a:gd name="connsiteY8" fmla="*/ 441158 h 1447800"/>
                <a:gd name="connsiteX0" fmla="*/ 0 w 361213"/>
                <a:gd name="connsiteY0" fmla="*/ 1447800 h 1447800"/>
                <a:gd name="connsiteX1" fmla="*/ 128337 w 361213"/>
                <a:gd name="connsiteY1" fmla="*/ 1291389 h 1447800"/>
                <a:gd name="connsiteX2" fmla="*/ 284748 w 361213"/>
                <a:gd name="connsiteY2" fmla="*/ 918410 h 1447800"/>
                <a:gd name="connsiteX3" fmla="*/ 340895 w 361213"/>
                <a:gd name="connsiteY3" fmla="*/ 637674 h 1447800"/>
                <a:gd name="connsiteX4" fmla="*/ 360948 w 361213"/>
                <a:gd name="connsiteY4" fmla="*/ 457200 h 1447800"/>
                <a:gd name="connsiteX5" fmla="*/ 352927 w 361213"/>
                <a:gd name="connsiteY5" fmla="*/ 0 h 1447800"/>
                <a:gd name="connsiteX6" fmla="*/ 352927 w 361213"/>
                <a:gd name="connsiteY6" fmla="*/ 0 h 1447800"/>
                <a:gd name="connsiteX7" fmla="*/ 112295 w 361213"/>
                <a:gd name="connsiteY7" fmla="*/ 653716 h 1447800"/>
                <a:gd name="connsiteX0" fmla="*/ 0 w 361213"/>
                <a:gd name="connsiteY0" fmla="*/ 1447800 h 1447800"/>
                <a:gd name="connsiteX1" fmla="*/ 128337 w 361213"/>
                <a:gd name="connsiteY1" fmla="*/ 1291389 h 1447800"/>
                <a:gd name="connsiteX2" fmla="*/ 284748 w 361213"/>
                <a:gd name="connsiteY2" fmla="*/ 918410 h 1447800"/>
                <a:gd name="connsiteX3" fmla="*/ 340895 w 361213"/>
                <a:gd name="connsiteY3" fmla="*/ 637674 h 1447800"/>
                <a:gd name="connsiteX4" fmla="*/ 360948 w 361213"/>
                <a:gd name="connsiteY4" fmla="*/ 457200 h 1447800"/>
                <a:gd name="connsiteX5" fmla="*/ 352927 w 361213"/>
                <a:gd name="connsiteY5" fmla="*/ 0 h 1447800"/>
                <a:gd name="connsiteX6" fmla="*/ 352927 w 361213"/>
                <a:gd name="connsiteY6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213" h="1447800">
                  <a:moveTo>
                    <a:pt x="0" y="1447800"/>
                  </a:moveTo>
                  <a:cubicBezTo>
                    <a:pt x="42779" y="1395663"/>
                    <a:pt x="80879" y="1379621"/>
                    <a:pt x="128337" y="1291389"/>
                  </a:cubicBezTo>
                  <a:cubicBezTo>
                    <a:pt x="175795" y="1203157"/>
                    <a:pt x="249322" y="1027362"/>
                    <a:pt x="284748" y="918410"/>
                  </a:cubicBezTo>
                  <a:cubicBezTo>
                    <a:pt x="320174" y="809458"/>
                    <a:pt x="328195" y="714542"/>
                    <a:pt x="340895" y="637674"/>
                  </a:cubicBezTo>
                  <a:cubicBezTo>
                    <a:pt x="353595" y="560806"/>
                    <a:pt x="358943" y="563479"/>
                    <a:pt x="360948" y="457200"/>
                  </a:cubicBezTo>
                  <a:cubicBezTo>
                    <a:pt x="362953" y="350921"/>
                    <a:pt x="352927" y="0"/>
                    <a:pt x="352927" y="0"/>
                  </a:cubicBezTo>
                  <a:lnTo>
                    <a:pt x="352927" y="0"/>
                  </a:lnTo>
                </a:path>
              </a:pathLst>
            </a:cu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35875" name="Group 5"/>
            <p:cNvGrpSpPr>
              <a:grpSpLocks/>
            </p:cNvGrpSpPr>
            <p:nvPr/>
          </p:nvGrpSpPr>
          <p:grpSpPr bwMode="auto">
            <a:xfrm>
              <a:off x="6444109" y="3451386"/>
              <a:ext cx="160196" cy="227360"/>
              <a:chOff x="6404004" y="4016870"/>
              <a:chExt cx="160196" cy="227360"/>
            </a:xfrm>
          </p:grpSpPr>
          <p:sp>
            <p:nvSpPr>
              <p:cNvPr id="58" name="Isosceles Triangle 57"/>
              <p:cNvSpPr/>
              <p:nvPr/>
            </p:nvSpPr>
            <p:spPr>
              <a:xfrm rot="7053191">
                <a:off x="6406075" y="4161780"/>
                <a:ext cx="79380" cy="8415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 rot="7053191">
                <a:off x="6445769" y="4090338"/>
                <a:ext cx="79380" cy="84153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7053191">
                <a:off x="6482289" y="4014134"/>
                <a:ext cx="79380" cy="8415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7081838" y="5078413"/>
            <a:ext cx="1633537" cy="37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Grove Street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80300" y="1011238"/>
            <a:ext cx="141287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3 - 4</a:t>
            </a:r>
          </a:p>
        </p:txBody>
      </p:sp>
      <p:sp>
        <p:nvSpPr>
          <p:cNvPr id="77" name="Freeform 76"/>
          <p:cNvSpPr/>
          <p:nvPr/>
        </p:nvSpPr>
        <p:spPr>
          <a:xfrm rot="21227162">
            <a:off x="3344863" y="4992688"/>
            <a:ext cx="346075" cy="188912"/>
          </a:xfrm>
          <a:custGeom>
            <a:avLst/>
            <a:gdLst>
              <a:gd name="connsiteX0" fmla="*/ 0 w 171402"/>
              <a:gd name="connsiteY0" fmla="*/ 125231 h 125231"/>
              <a:gd name="connsiteX1" fmla="*/ 170481 w 171402"/>
              <a:gd name="connsiteY1" fmla="*/ 1244 h 125231"/>
              <a:gd name="connsiteX2" fmla="*/ 72325 w 171402"/>
              <a:gd name="connsiteY2" fmla="*/ 58071 h 125231"/>
              <a:gd name="connsiteX3" fmla="*/ 72325 w 171402"/>
              <a:gd name="connsiteY3" fmla="*/ 58071 h 125231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72325 w 305687"/>
              <a:gd name="connsiteY2" fmla="*/ 130969 h 198129"/>
              <a:gd name="connsiteX3" fmla="*/ 305687 w 305687"/>
              <a:gd name="connsiteY3" fmla="*/ 0 h 198129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72325 w 305687"/>
              <a:gd name="connsiteY2" fmla="*/ 130969 h 198129"/>
              <a:gd name="connsiteX3" fmla="*/ 305687 w 305687"/>
              <a:gd name="connsiteY3" fmla="*/ 0 h 198129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72325 w 305687"/>
              <a:gd name="connsiteY2" fmla="*/ 130969 h 198129"/>
              <a:gd name="connsiteX3" fmla="*/ 305687 w 305687"/>
              <a:gd name="connsiteY3" fmla="*/ 0 h 198129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305687 w 305687"/>
              <a:gd name="connsiteY2" fmla="*/ 0 h 19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687" h="198129">
                <a:moveTo>
                  <a:pt x="0" y="198129"/>
                </a:moveTo>
                <a:cubicBezTo>
                  <a:pt x="79213" y="141732"/>
                  <a:pt x="119533" y="107163"/>
                  <a:pt x="170481" y="74142"/>
                </a:cubicBezTo>
                <a:cubicBezTo>
                  <a:pt x="221429" y="41121"/>
                  <a:pt x="277519" y="15446"/>
                  <a:pt x="305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" name="Freeform 77"/>
          <p:cNvSpPr/>
          <p:nvPr/>
        </p:nvSpPr>
        <p:spPr>
          <a:xfrm rot="21227162">
            <a:off x="3316288" y="4945063"/>
            <a:ext cx="358775" cy="201612"/>
          </a:xfrm>
          <a:custGeom>
            <a:avLst/>
            <a:gdLst>
              <a:gd name="connsiteX0" fmla="*/ 0 w 171402"/>
              <a:gd name="connsiteY0" fmla="*/ 125231 h 125231"/>
              <a:gd name="connsiteX1" fmla="*/ 170481 w 171402"/>
              <a:gd name="connsiteY1" fmla="*/ 1244 h 125231"/>
              <a:gd name="connsiteX2" fmla="*/ 72325 w 171402"/>
              <a:gd name="connsiteY2" fmla="*/ 58071 h 125231"/>
              <a:gd name="connsiteX3" fmla="*/ 72325 w 171402"/>
              <a:gd name="connsiteY3" fmla="*/ 58071 h 125231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72325 w 305687"/>
              <a:gd name="connsiteY2" fmla="*/ 130969 h 198129"/>
              <a:gd name="connsiteX3" fmla="*/ 305687 w 305687"/>
              <a:gd name="connsiteY3" fmla="*/ 0 h 198129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72325 w 305687"/>
              <a:gd name="connsiteY2" fmla="*/ 130969 h 198129"/>
              <a:gd name="connsiteX3" fmla="*/ 305687 w 305687"/>
              <a:gd name="connsiteY3" fmla="*/ 0 h 198129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72325 w 305687"/>
              <a:gd name="connsiteY2" fmla="*/ 130969 h 198129"/>
              <a:gd name="connsiteX3" fmla="*/ 305687 w 305687"/>
              <a:gd name="connsiteY3" fmla="*/ 0 h 198129"/>
              <a:gd name="connsiteX0" fmla="*/ 0 w 305687"/>
              <a:gd name="connsiteY0" fmla="*/ 198129 h 198129"/>
              <a:gd name="connsiteX1" fmla="*/ 170481 w 305687"/>
              <a:gd name="connsiteY1" fmla="*/ 74142 h 198129"/>
              <a:gd name="connsiteX2" fmla="*/ 305687 w 305687"/>
              <a:gd name="connsiteY2" fmla="*/ 0 h 19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687" h="198129">
                <a:moveTo>
                  <a:pt x="0" y="198129"/>
                </a:moveTo>
                <a:cubicBezTo>
                  <a:pt x="79213" y="141732"/>
                  <a:pt x="119533" y="107163"/>
                  <a:pt x="170481" y="74142"/>
                </a:cubicBezTo>
                <a:cubicBezTo>
                  <a:pt x="221429" y="41121"/>
                  <a:pt x="277519" y="15446"/>
                  <a:pt x="305687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301750" y="2224088"/>
            <a:ext cx="5554663" cy="3784600"/>
            <a:chOff x="1302026" y="2224111"/>
            <a:chExt cx="5553805" cy="3784312"/>
          </a:xfrm>
        </p:grpSpPr>
        <p:grpSp>
          <p:nvGrpSpPr>
            <p:cNvPr id="35850" name="Group 19"/>
            <p:cNvGrpSpPr>
              <a:grpSpLocks/>
            </p:cNvGrpSpPr>
            <p:nvPr/>
          </p:nvGrpSpPr>
          <p:grpSpPr bwMode="auto">
            <a:xfrm>
              <a:off x="1302026" y="2224111"/>
              <a:ext cx="5553805" cy="3784312"/>
              <a:chOff x="1302026" y="2224111"/>
              <a:chExt cx="5553805" cy="3784312"/>
            </a:xfrm>
          </p:grpSpPr>
          <p:grpSp>
            <p:nvGrpSpPr>
              <p:cNvPr id="35859" name="Group 23"/>
              <p:cNvGrpSpPr>
                <a:grpSpLocks/>
              </p:cNvGrpSpPr>
              <p:nvPr/>
            </p:nvGrpSpPr>
            <p:grpSpPr bwMode="auto">
              <a:xfrm>
                <a:off x="1302026" y="2224111"/>
                <a:ext cx="5553805" cy="3784312"/>
                <a:chOff x="1302026" y="2224111"/>
                <a:chExt cx="5553805" cy="3784312"/>
              </a:xfrm>
            </p:grpSpPr>
            <p:sp>
              <p:nvSpPr>
                <p:cNvPr id="13" name="Freeform 12"/>
                <p:cNvSpPr/>
                <p:nvPr/>
              </p:nvSpPr>
              <p:spPr>
                <a:xfrm>
                  <a:off x="1302026" y="2671752"/>
                  <a:ext cx="5553805" cy="3336671"/>
                </a:xfrm>
                <a:custGeom>
                  <a:avLst/>
                  <a:gdLst>
                    <a:gd name="connsiteX0" fmla="*/ 0 w 2514600"/>
                    <a:gd name="connsiteY0" fmla="*/ 0 h 3032154"/>
                    <a:gd name="connsiteX1" fmla="*/ 0 w 2514600"/>
                    <a:gd name="connsiteY1" fmla="*/ 0 h 3032154"/>
                    <a:gd name="connsiteX2" fmla="*/ 387626 w 2514600"/>
                    <a:gd name="connsiteY2" fmla="*/ 238540 h 3032154"/>
                    <a:gd name="connsiteX3" fmla="*/ 576470 w 2514600"/>
                    <a:gd name="connsiteY3" fmla="*/ 278296 h 3032154"/>
                    <a:gd name="connsiteX4" fmla="*/ 1729409 w 2514600"/>
                    <a:gd name="connsiteY4" fmla="*/ 1620079 h 3032154"/>
                    <a:gd name="connsiteX5" fmla="*/ 2514600 w 2514600"/>
                    <a:gd name="connsiteY5" fmla="*/ 2822713 h 3032154"/>
                    <a:gd name="connsiteX6" fmla="*/ 2395331 w 2514600"/>
                    <a:gd name="connsiteY6" fmla="*/ 2961861 h 3032154"/>
                    <a:gd name="connsiteX7" fmla="*/ 2355574 w 2514600"/>
                    <a:gd name="connsiteY7" fmla="*/ 3031435 h 3032154"/>
                    <a:gd name="connsiteX8" fmla="*/ 2345635 w 2514600"/>
                    <a:gd name="connsiteY8" fmla="*/ 2991679 h 3032154"/>
                    <a:gd name="connsiteX9" fmla="*/ 2345635 w 2514600"/>
                    <a:gd name="connsiteY9" fmla="*/ 2991679 h 3032154"/>
                    <a:gd name="connsiteX10" fmla="*/ 1838739 w 2514600"/>
                    <a:gd name="connsiteY10" fmla="*/ 2295940 h 3032154"/>
                    <a:gd name="connsiteX11" fmla="*/ 1540565 w 2514600"/>
                    <a:gd name="connsiteY11" fmla="*/ 1689653 h 3032154"/>
                    <a:gd name="connsiteX12" fmla="*/ 248478 w 2514600"/>
                    <a:gd name="connsiteY12" fmla="*/ 168966 h 3032154"/>
                    <a:gd name="connsiteX0" fmla="*/ 0 w 5029200"/>
                    <a:gd name="connsiteY0" fmla="*/ 0 h 3051121"/>
                    <a:gd name="connsiteX1" fmla="*/ 0 w 5029200"/>
                    <a:gd name="connsiteY1" fmla="*/ 0 h 3051121"/>
                    <a:gd name="connsiteX2" fmla="*/ 387626 w 5029200"/>
                    <a:gd name="connsiteY2" fmla="*/ 238540 h 3051121"/>
                    <a:gd name="connsiteX3" fmla="*/ 576470 w 5029200"/>
                    <a:gd name="connsiteY3" fmla="*/ 278296 h 3051121"/>
                    <a:gd name="connsiteX4" fmla="*/ 1729409 w 5029200"/>
                    <a:gd name="connsiteY4" fmla="*/ 1620079 h 3051121"/>
                    <a:gd name="connsiteX5" fmla="*/ 5029200 w 5029200"/>
                    <a:gd name="connsiteY5" fmla="*/ 2087217 h 3051121"/>
                    <a:gd name="connsiteX6" fmla="*/ 2395331 w 5029200"/>
                    <a:gd name="connsiteY6" fmla="*/ 2961861 h 3051121"/>
                    <a:gd name="connsiteX7" fmla="*/ 2355574 w 5029200"/>
                    <a:gd name="connsiteY7" fmla="*/ 3031435 h 3051121"/>
                    <a:gd name="connsiteX8" fmla="*/ 2345635 w 5029200"/>
                    <a:gd name="connsiteY8" fmla="*/ 2991679 h 3051121"/>
                    <a:gd name="connsiteX9" fmla="*/ 2345635 w 5029200"/>
                    <a:gd name="connsiteY9" fmla="*/ 2991679 h 3051121"/>
                    <a:gd name="connsiteX10" fmla="*/ 1838739 w 5029200"/>
                    <a:gd name="connsiteY10" fmla="*/ 2295940 h 3051121"/>
                    <a:gd name="connsiteX11" fmla="*/ 1540565 w 5029200"/>
                    <a:gd name="connsiteY11" fmla="*/ 1689653 h 3051121"/>
                    <a:gd name="connsiteX12" fmla="*/ 248478 w 5029200"/>
                    <a:gd name="connsiteY12" fmla="*/ 168966 h 3051121"/>
                    <a:gd name="connsiteX0" fmla="*/ 0 w 5188226"/>
                    <a:gd name="connsiteY0" fmla="*/ 0 h 3061025"/>
                    <a:gd name="connsiteX1" fmla="*/ 0 w 5188226"/>
                    <a:gd name="connsiteY1" fmla="*/ 0 h 3061025"/>
                    <a:gd name="connsiteX2" fmla="*/ 387626 w 5188226"/>
                    <a:gd name="connsiteY2" fmla="*/ 238540 h 3061025"/>
                    <a:gd name="connsiteX3" fmla="*/ 576470 w 5188226"/>
                    <a:gd name="connsiteY3" fmla="*/ 278296 h 3061025"/>
                    <a:gd name="connsiteX4" fmla="*/ 1729409 w 5188226"/>
                    <a:gd name="connsiteY4" fmla="*/ 1620079 h 3061025"/>
                    <a:gd name="connsiteX5" fmla="*/ 5029200 w 5188226"/>
                    <a:gd name="connsiteY5" fmla="*/ 2087217 h 3061025"/>
                    <a:gd name="connsiteX6" fmla="*/ 2395331 w 5188226"/>
                    <a:gd name="connsiteY6" fmla="*/ 2961861 h 3061025"/>
                    <a:gd name="connsiteX7" fmla="*/ 2355574 w 5188226"/>
                    <a:gd name="connsiteY7" fmla="*/ 3031435 h 3061025"/>
                    <a:gd name="connsiteX8" fmla="*/ 2345635 w 5188226"/>
                    <a:gd name="connsiteY8" fmla="*/ 2991679 h 3061025"/>
                    <a:gd name="connsiteX9" fmla="*/ 5188226 w 5188226"/>
                    <a:gd name="connsiteY9" fmla="*/ 2295940 h 3061025"/>
                    <a:gd name="connsiteX10" fmla="*/ 1838739 w 5188226"/>
                    <a:gd name="connsiteY10" fmla="*/ 2295940 h 3061025"/>
                    <a:gd name="connsiteX11" fmla="*/ 1540565 w 5188226"/>
                    <a:gd name="connsiteY11" fmla="*/ 1689653 h 3061025"/>
                    <a:gd name="connsiteX12" fmla="*/ 248478 w 5188226"/>
                    <a:gd name="connsiteY12" fmla="*/ 168966 h 3061025"/>
                    <a:gd name="connsiteX0" fmla="*/ 0 w 5188226"/>
                    <a:gd name="connsiteY0" fmla="*/ 0 h 3081141"/>
                    <a:gd name="connsiteX1" fmla="*/ 0 w 5188226"/>
                    <a:gd name="connsiteY1" fmla="*/ 0 h 3081141"/>
                    <a:gd name="connsiteX2" fmla="*/ 387626 w 5188226"/>
                    <a:gd name="connsiteY2" fmla="*/ 238540 h 3081141"/>
                    <a:gd name="connsiteX3" fmla="*/ 576470 w 5188226"/>
                    <a:gd name="connsiteY3" fmla="*/ 278296 h 3081141"/>
                    <a:gd name="connsiteX4" fmla="*/ 1729409 w 5188226"/>
                    <a:gd name="connsiteY4" fmla="*/ 1620079 h 3081141"/>
                    <a:gd name="connsiteX5" fmla="*/ 5029200 w 5188226"/>
                    <a:gd name="connsiteY5" fmla="*/ 2087217 h 3081141"/>
                    <a:gd name="connsiteX6" fmla="*/ 2395331 w 5188226"/>
                    <a:gd name="connsiteY6" fmla="*/ 2961861 h 3081141"/>
                    <a:gd name="connsiteX7" fmla="*/ 2355574 w 5188226"/>
                    <a:gd name="connsiteY7" fmla="*/ 3031435 h 3081141"/>
                    <a:gd name="connsiteX8" fmla="*/ 2345635 w 5188226"/>
                    <a:gd name="connsiteY8" fmla="*/ 2991679 h 3081141"/>
                    <a:gd name="connsiteX9" fmla="*/ 5188226 w 5188226"/>
                    <a:gd name="connsiteY9" fmla="*/ 2295940 h 3081141"/>
                    <a:gd name="connsiteX10" fmla="*/ 2355574 w 5188226"/>
                    <a:gd name="connsiteY10" fmla="*/ 3081131 h 3081141"/>
                    <a:gd name="connsiteX11" fmla="*/ 1838739 w 5188226"/>
                    <a:gd name="connsiteY11" fmla="*/ 2295940 h 3081141"/>
                    <a:gd name="connsiteX12" fmla="*/ 1540565 w 5188226"/>
                    <a:gd name="connsiteY12" fmla="*/ 1689653 h 3081141"/>
                    <a:gd name="connsiteX13" fmla="*/ 248478 w 5188226"/>
                    <a:gd name="connsiteY13" fmla="*/ 168966 h 3081141"/>
                    <a:gd name="connsiteX0" fmla="*/ 0 w 5188226"/>
                    <a:gd name="connsiteY0" fmla="*/ 0 h 3081141"/>
                    <a:gd name="connsiteX1" fmla="*/ 0 w 5188226"/>
                    <a:gd name="connsiteY1" fmla="*/ 0 h 3081141"/>
                    <a:gd name="connsiteX2" fmla="*/ 387626 w 5188226"/>
                    <a:gd name="connsiteY2" fmla="*/ 238540 h 3081141"/>
                    <a:gd name="connsiteX3" fmla="*/ 576470 w 5188226"/>
                    <a:gd name="connsiteY3" fmla="*/ 278296 h 3081141"/>
                    <a:gd name="connsiteX4" fmla="*/ 1729409 w 5188226"/>
                    <a:gd name="connsiteY4" fmla="*/ 1620079 h 3081141"/>
                    <a:gd name="connsiteX5" fmla="*/ 2524539 w 5188226"/>
                    <a:gd name="connsiteY5" fmla="*/ 2623931 h 3081141"/>
                    <a:gd name="connsiteX6" fmla="*/ 5029200 w 5188226"/>
                    <a:gd name="connsiteY6" fmla="*/ 2087217 h 3081141"/>
                    <a:gd name="connsiteX7" fmla="*/ 2395331 w 5188226"/>
                    <a:gd name="connsiteY7" fmla="*/ 2961861 h 3081141"/>
                    <a:gd name="connsiteX8" fmla="*/ 2355574 w 5188226"/>
                    <a:gd name="connsiteY8" fmla="*/ 3031435 h 3081141"/>
                    <a:gd name="connsiteX9" fmla="*/ 2345635 w 5188226"/>
                    <a:gd name="connsiteY9" fmla="*/ 2991679 h 3081141"/>
                    <a:gd name="connsiteX10" fmla="*/ 5188226 w 5188226"/>
                    <a:gd name="connsiteY10" fmla="*/ 2295940 h 3081141"/>
                    <a:gd name="connsiteX11" fmla="*/ 2355574 w 5188226"/>
                    <a:gd name="connsiteY11" fmla="*/ 3081131 h 3081141"/>
                    <a:gd name="connsiteX12" fmla="*/ 1838739 w 5188226"/>
                    <a:gd name="connsiteY12" fmla="*/ 2295940 h 3081141"/>
                    <a:gd name="connsiteX13" fmla="*/ 1540565 w 5188226"/>
                    <a:gd name="connsiteY13" fmla="*/ 1689653 h 3081141"/>
                    <a:gd name="connsiteX14" fmla="*/ 248478 w 5188226"/>
                    <a:gd name="connsiteY14" fmla="*/ 168966 h 3081141"/>
                    <a:gd name="connsiteX0" fmla="*/ 0 w 5188226"/>
                    <a:gd name="connsiteY0" fmla="*/ 0 h 3081141"/>
                    <a:gd name="connsiteX1" fmla="*/ 0 w 5188226"/>
                    <a:gd name="connsiteY1" fmla="*/ 0 h 3081141"/>
                    <a:gd name="connsiteX2" fmla="*/ 387626 w 5188226"/>
                    <a:gd name="connsiteY2" fmla="*/ 238540 h 3081141"/>
                    <a:gd name="connsiteX3" fmla="*/ 576470 w 5188226"/>
                    <a:gd name="connsiteY3" fmla="*/ 278296 h 3081141"/>
                    <a:gd name="connsiteX4" fmla="*/ 1729409 w 5188226"/>
                    <a:gd name="connsiteY4" fmla="*/ 1620079 h 3081141"/>
                    <a:gd name="connsiteX5" fmla="*/ 2524539 w 5188226"/>
                    <a:gd name="connsiteY5" fmla="*/ 2623931 h 3081141"/>
                    <a:gd name="connsiteX6" fmla="*/ 5029200 w 5188226"/>
                    <a:gd name="connsiteY6" fmla="*/ 2087217 h 3081141"/>
                    <a:gd name="connsiteX7" fmla="*/ 2395331 w 5188226"/>
                    <a:gd name="connsiteY7" fmla="*/ 2961861 h 3081141"/>
                    <a:gd name="connsiteX8" fmla="*/ 2355574 w 5188226"/>
                    <a:gd name="connsiteY8" fmla="*/ 3031435 h 3081141"/>
                    <a:gd name="connsiteX9" fmla="*/ 2345635 w 5188226"/>
                    <a:gd name="connsiteY9" fmla="*/ 2991679 h 3081141"/>
                    <a:gd name="connsiteX10" fmla="*/ 5188226 w 5188226"/>
                    <a:gd name="connsiteY10" fmla="*/ 2295940 h 3081141"/>
                    <a:gd name="connsiteX11" fmla="*/ 2355574 w 5188226"/>
                    <a:gd name="connsiteY11" fmla="*/ 3081131 h 3081141"/>
                    <a:gd name="connsiteX12" fmla="*/ 1838739 w 5188226"/>
                    <a:gd name="connsiteY12" fmla="*/ 2295940 h 3081141"/>
                    <a:gd name="connsiteX13" fmla="*/ 1540565 w 5188226"/>
                    <a:gd name="connsiteY13" fmla="*/ 1689653 h 3081141"/>
                    <a:gd name="connsiteX14" fmla="*/ 248478 w 5188226"/>
                    <a:gd name="connsiteY14" fmla="*/ 168966 h 3081141"/>
                    <a:gd name="connsiteX0" fmla="*/ 0 w 5188226"/>
                    <a:gd name="connsiteY0" fmla="*/ 0 h 3081141"/>
                    <a:gd name="connsiteX1" fmla="*/ 0 w 5188226"/>
                    <a:gd name="connsiteY1" fmla="*/ 0 h 3081141"/>
                    <a:gd name="connsiteX2" fmla="*/ 387626 w 5188226"/>
                    <a:gd name="connsiteY2" fmla="*/ 238540 h 3081141"/>
                    <a:gd name="connsiteX3" fmla="*/ 576470 w 5188226"/>
                    <a:gd name="connsiteY3" fmla="*/ 278296 h 3081141"/>
                    <a:gd name="connsiteX4" fmla="*/ 1729409 w 5188226"/>
                    <a:gd name="connsiteY4" fmla="*/ 1620079 h 3081141"/>
                    <a:gd name="connsiteX5" fmla="*/ 2524539 w 5188226"/>
                    <a:gd name="connsiteY5" fmla="*/ 2623931 h 3081141"/>
                    <a:gd name="connsiteX6" fmla="*/ 5029200 w 5188226"/>
                    <a:gd name="connsiteY6" fmla="*/ 2087217 h 3081141"/>
                    <a:gd name="connsiteX7" fmla="*/ 2395331 w 5188226"/>
                    <a:gd name="connsiteY7" fmla="*/ 2961861 h 3081141"/>
                    <a:gd name="connsiteX8" fmla="*/ 2355574 w 5188226"/>
                    <a:gd name="connsiteY8" fmla="*/ 3031435 h 3081141"/>
                    <a:gd name="connsiteX9" fmla="*/ 2345635 w 5188226"/>
                    <a:gd name="connsiteY9" fmla="*/ 2991679 h 3081141"/>
                    <a:gd name="connsiteX10" fmla="*/ 5188226 w 5188226"/>
                    <a:gd name="connsiteY10" fmla="*/ 2295940 h 3081141"/>
                    <a:gd name="connsiteX11" fmla="*/ 2355574 w 5188226"/>
                    <a:gd name="connsiteY11" fmla="*/ 3081131 h 3081141"/>
                    <a:gd name="connsiteX12" fmla="*/ 1838739 w 5188226"/>
                    <a:gd name="connsiteY12" fmla="*/ 2295940 h 3081141"/>
                    <a:gd name="connsiteX13" fmla="*/ 1540565 w 5188226"/>
                    <a:gd name="connsiteY13" fmla="*/ 1689653 h 3081141"/>
                    <a:gd name="connsiteX14" fmla="*/ 248478 w 5188226"/>
                    <a:gd name="connsiteY14" fmla="*/ 168966 h 3081141"/>
                    <a:gd name="connsiteX0" fmla="*/ 0 w 5188226"/>
                    <a:gd name="connsiteY0" fmla="*/ 0 h 3081141"/>
                    <a:gd name="connsiteX1" fmla="*/ 0 w 5188226"/>
                    <a:gd name="connsiteY1" fmla="*/ 0 h 3081141"/>
                    <a:gd name="connsiteX2" fmla="*/ 387626 w 5188226"/>
                    <a:gd name="connsiteY2" fmla="*/ 238540 h 3081141"/>
                    <a:gd name="connsiteX3" fmla="*/ 576470 w 5188226"/>
                    <a:gd name="connsiteY3" fmla="*/ 278296 h 3081141"/>
                    <a:gd name="connsiteX4" fmla="*/ 1729409 w 5188226"/>
                    <a:gd name="connsiteY4" fmla="*/ 1620079 h 3081141"/>
                    <a:gd name="connsiteX5" fmla="*/ 2524539 w 5188226"/>
                    <a:gd name="connsiteY5" fmla="*/ 2623931 h 3081141"/>
                    <a:gd name="connsiteX6" fmla="*/ 5029200 w 5188226"/>
                    <a:gd name="connsiteY6" fmla="*/ 2087217 h 3081141"/>
                    <a:gd name="connsiteX7" fmla="*/ 2395331 w 5188226"/>
                    <a:gd name="connsiteY7" fmla="*/ 2961861 h 3081141"/>
                    <a:gd name="connsiteX8" fmla="*/ 2355574 w 5188226"/>
                    <a:gd name="connsiteY8" fmla="*/ 3031435 h 3081141"/>
                    <a:gd name="connsiteX9" fmla="*/ 2345635 w 5188226"/>
                    <a:gd name="connsiteY9" fmla="*/ 2991679 h 3081141"/>
                    <a:gd name="connsiteX10" fmla="*/ 5188226 w 5188226"/>
                    <a:gd name="connsiteY10" fmla="*/ 2295940 h 3081141"/>
                    <a:gd name="connsiteX11" fmla="*/ 2355574 w 5188226"/>
                    <a:gd name="connsiteY11" fmla="*/ 3081131 h 3081141"/>
                    <a:gd name="connsiteX12" fmla="*/ 1898374 w 5188226"/>
                    <a:gd name="connsiteY12" fmla="*/ 2305879 h 3081141"/>
                    <a:gd name="connsiteX13" fmla="*/ 1540565 w 5188226"/>
                    <a:gd name="connsiteY13" fmla="*/ 1689653 h 3081141"/>
                    <a:gd name="connsiteX14" fmla="*/ 248478 w 5188226"/>
                    <a:gd name="connsiteY14" fmla="*/ 168966 h 3081141"/>
                    <a:gd name="connsiteX0" fmla="*/ 0 w 5188226"/>
                    <a:gd name="connsiteY0" fmla="*/ 0 h 3081141"/>
                    <a:gd name="connsiteX1" fmla="*/ 0 w 5188226"/>
                    <a:gd name="connsiteY1" fmla="*/ 0 h 3081141"/>
                    <a:gd name="connsiteX2" fmla="*/ 387626 w 5188226"/>
                    <a:gd name="connsiteY2" fmla="*/ 238540 h 3081141"/>
                    <a:gd name="connsiteX3" fmla="*/ 576470 w 5188226"/>
                    <a:gd name="connsiteY3" fmla="*/ 278296 h 3081141"/>
                    <a:gd name="connsiteX4" fmla="*/ 1729409 w 5188226"/>
                    <a:gd name="connsiteY4" fmla="*/ 1620079 h 3081141"/>
                    <a:gd name="connsiteX5" fmla="*/ 2594113 w 5188226"/>
                    <a:gd name="connsiteY5" fmla="*/ 2763079 h 3081141"/>
                    <a:gd name="connsiteX6" fmla="*/ 5029200 w 5188226"/>
                    <a:gd name="connsiteY6" fmla="*/ 2087217 h 3081141"/>
                    <a:gd name="connsiteX7" fmla="*/ 2395331 w 5188226"/>
                    <a:gd name="connsiteY7" fmla="*/ 2961861 h 3081141"/>
                    <a:gd name="connsiteX8" fmla="*/ 2355574 w 5188226"/>
                    <a:gd name="connsiteY8" fmla="*/ 3031435 h 3081141"/>
                    <a:gd name="connsiteX9" fmla="*/ 2345635 w 5188226"/>
                    <a:gd name="connsiteY9" fmla="*/ 2991679 h 3081141"/>
                    <a:gd name="connsiteX10" fmla="*/ 5188226 w 5188226"/>
                    <a:gd name="connsiteY10" fmla="*/ 2295940 h 3081141"/>
                    <a:gd name="connsiteX11" fmla="*/ 2355574 w 5188226"/>
                    <a:gd name="connsiteY11" fmla="*/ 3081131 h 3081141"/>
                    <a:gd name="connsiteX12" fmla="*/ 1898374 w 5188226"/>
                    <a:gd name="connsiteY12" fmla="*/ 2305879 h 3081141"/>
                    <a:gd name="connsiteX13" fmla="*/ 1540565 w 5188226"/>
                    <a:gd name="connsiteY13" fmla="*/ 1689653 h 3081141"/>
                    <a:gd name="connsiteX14" fmla="*/ 248478 w 5188226"/>
                    <a:gd name="connsiteY14" fmla="*/ 168966 h 3081141"/>
                    <a:gd name="connsiteX0" fmla="*/ 0 w 5345931"/>
                    <a:gd name="connsiteY0" fmla="*/ 0 h 3107274"/>
                    <a:gd name="connsiteX1" fmla="*/ 0 w 5345931"/>
                    <a:gd name="connsiteY1" fmla="*/ 0 h 3107274"/>
                    <a:gd name="connsiteX2" fmla="*/ 387626 w 5345931"/>
                    <a:gd name="connsiteY2" fmla="*/ 238540 h 3107274"/>
                    <a:gd name="connsiteX3" fmla="*/ 576470 w 5345931"/>
                    <a:gd name="connsiteY3" fmla="*/ 278296 h 3107274"/>
                    <a:gd name="connsiteX4" fmla="*/ 1729409 w 5345931"/>
                    <a:gd name="connsiteY4" fmla="*/ 1620079 h 3107274"/>
                    <a:gd name="connsiteX5" fmla="*/ 2594113 w 5345931"/>
                    <a:gd name="connsiteY5" fmla="*/ 2763079 h 3107274"/>
                    <a:gd name="connsiteX6" fmla="*/ 5029200 w 5345931"/>
                    <a:gd name="connsiteY6" fmla="*/ 2087217 h 3107274"/>
                    <a:gd name="connsiteX7" fmla="*/ 5188226 w 5345931"/>
                    <a:gd name="connsiteY7" fmla="*/ 2236305 h 3107274"/>
                    <a:gd name="connsiteX8" fmla="*/ 2355574 w 5345931"/>
                    <a:gd name="connsiteY8" fmla="*/ 3031435 h 3107274"/>
                    <a:gd name="connsiteX9" fmla="*/ 2345635 w 5345931"/>
                    <a:gd name="connsiteY9" fmla="*/ 2991679 h 3107274"/>
                    <a:gd name="connsiteX10" fmla="*/ 5188226 w 5345931"/>
                    <a:gd name="connsiteY10" fmla="*/ 2295940 h 3107274"/>
                    <a:gd name="connsiteX11" fmla="*/ 2355574 w 5345931"/>
                    <a:gd name="connsiteY11" fmla="*/ 3081131 h 3107274"/>
                    <a:gd name="connsiteX12" fmla="*/ 1898374 w 5345931"/>
                    <a:gd name="connsiteY12" fmla="*/ 2305879 h 3107274"/>
                    <a:gd name="connsiteX13" fmla="*/ 1540565 w 5345931"/>
                    <a:gd name="connsiteY13" fmla="*/ 1689653 h 3107274"/>
                    <a:gd name="connsiteX14" fmla="*/ 248478 w 5345931"/>
                    <a:gd name="connsiteY14" fmla="*/ 168966 h 3107274"/>
                    <a:gd name="connsiteX0" fmla="*/ 0 w 5345931"/>
                    <a:gd name="connsiteY0" fmla="*/ 0 h 3081141"/>
                    <a:gd name="connsiteX1" fmla="*/ 0 w 5345931"/>
                    <a:gd name="connsiteY1" fmla="*/ 0 h 3081141"/>
                    <a:gd name="connsiteX2" fmla="*/ 387626 w 5345931"/>
                    <a:gd name="connsiteY2" fmla="*/ 238540 h 3081141"/>
                    <a:gd name="connsiteX3" fmla="*/ 576470 w 5345931"/>
                    <a:gd name="connsiteY3" fmla="*/ 278296 h 3081141"/>
                    <a:gd name="connsiteX4" fmla="*/ 1729409 w 5345931"/>
                    <a:gd name="connsiteY4" fmla="*/ 1620079 h 3081141"/>
                    <a:gd name="connsiteX5" fmla="*/ 2594113 w 5345931"/>
                    <a:gd name="connsiteY5" fmla="*/ 2763079 h 3081141"/>
                    <a:gd name="connsiteX6" fmla="*/ 5029200 w 5345931"/>
                    <a:gd name="connsiteY6" fmla="*/ 2087217 h 3081141"/>
                    <a:gd name="connsiteX7" fmla="*/ 5188226 w 5345931"/>
                    <a:gd name="connsiteY7" fmla="*/ 2236305 h 3081141"/>
                    <a:gd name="connsiteX8" fmla="*/ 2355574 w 5345931"/>
                    <a:gd name="connsiteY8" fmla="*/ 3031435 h 3081141"/>
                    <a:gd name="connsiteX9" fmla="*/ 2345635 w 5345931"/>
                    <a:gd name="connsiteY9" fmla="*/ 2991679 h 3081141"/>
                    <a:gd name="connsiteX10" fmla="*/ 5188226 w 5345931"/>
                    <a:gd name="connsiteY10" fmla="*/ 2295940 h 3081141"/>
                    <a:gd name="connsiteX11" fmla="*/ 2355574 w 5345931"/>
                    <a:gd name="connsiteY11" fmla="*/ 3081131 h 3081141"/>
                    <a:gd name="connsiteX12" fmla="*/ 1898374 w 5345931"/>
                    <a:gd name="connsiteY12" fmla="*/ 2305879 h 3081141"/>
                    <a:gd name="connsiteX13" fmla="*/ 1540565 w 5345931"/>
                    <a:gd name="connsiteY13" fmla="*/ 1689653 h 3081141"/>
                    <a:gd name="connsiteX14" fmla="*/ 248478 w 5345931"/>
                    <a:gd name="connsiteY14" fmla="*/ 168966 h 3081141"/>
                    <a:gd name="connsiteX0" fmla="*/ 0 w 5345931"/>
                    <a:gd name="connsiteY0" fmla="*/ 0 h 3081141"/>
                    <a:gd name="connsiteX1" fmla="*/ 0 w 5345931"/>
                    <a:gd name="connsiteY1" fmla="*/ 0 h 3081141"/>
                    <a:gd name="connsiteX2" fmla="*/ 387626 w 5345931"/>
                    <a:gd name="connsiteY2" fmla="*/ 238540 h 3081141"/>
                    <a:gd name="connsiteX3" fmla="*/ 576470 w 5345931"/>
                    <a:gd name="connsiteY3" fmla="*/ 278296 h 3081141"/>
                    <a:gd name="connsiteX4" fmla="*/ 1729409 w 5345931"/>
                    <a:gd name="connsiteY4" fmla="*/ 1620079 h 3081141"/>
                    <a:gd name="connsiteX5" fmla="*/ 2594113 w 5345931"/>
                    <a:gd name="connsiteY5" fmla="*/ 2763079 h 3081141"/>
                    <a:gd name="connsiteX6" fmla="*/ 5029200 w 5345931"/>
                    <a:gd name="connsiteY6" fmla="*/ 2087217 h 3081141"/>
                    <a:gd name="connsiteX7" fmla="*/ 5188226 w 5345931"/>
                    <a:gd name="connsiteY7" fmla="*/ 2236305 h 3081141"/>
                    <a:gd name="connsiteX8" fmla="*/ 2355574 w 5345931"/>
                    <a:gd name="connsiteY8" fmla="*/ 3031435 h 3081141"/>
                    <a:gd name="connsiteX9" fmla="*/ 2345635 w 5345931"/>
                    <a:gd name="connsiteY9" fmla="*/ 2991679 h 3081141"/>
                    <a:gd name="connsiteX10" fmla="*/ 5188226 w 5345931"/>
                    <a:gd name="connsiteY10" fmla="*/ 2295940 h 3081141"/>
                    <a:gd name="connsiteX11" fmla="*/ 2355574 w 5345931"/>
                    <a:gd name="connsiteY11" fmla="*/ 3081131 h 3081141"/>
                    <a:gd name="connsiteX12" fmla="*/ 1898374 w 5345931"/>
                    <a:gd name="connsiteY12" fmla="*/ 2305879 h 3081141"/>
                    <a:gd name="connsiteX13" fmla="*/ 1540565 w 5345931"/>
                    <a:gd name="connsiteY13" fmla="*/ 1689653 h 3081141"/>
                    <a:gd name="connsiteX14" fmla="*/ 248478 w 5345931"/>
                    <a:gd name="connsiteY14" fmla="*/ 168966 h 3081141"/>
                    <a:gd name="connsiteX0" fmla="*/ 0 w 5345931"/>
                    <a:gd name="connsiteY0" fmla="*/ 0 h 3081141"/>
                    <a:gd name="connsiteX1" fmla="*/ 0 w 5345931"/>
                    <a:gd name="connsiteY1" fmla="*/ 0 h 3081141"/>
                    <a:gd name="connsiteX2" fmla="*/ 387626 w 5345931"/>
                    <a:gd name="connsiteY2" fmla="*/ 238540 h 3081141"/>
                    <a:gd name="connsiteX3" fmla="*/ 576470 w 5345931"/>
                    <a:gd name="connsiteY3" fmla="*/ 278296 h 3081141"/>
                    <a:gd name="connsiteX4" fmla="*/ 1729409 w 5345931"/>
                    <a:gd name="connsiteY4" fmla="*/ 1620079 h 3081141"/>
                    <a:gd name="connsiteX5" fmla="*/ 2594113 w 5345931"/>
                    <a:gd name="connsiteY5" fmla="*/ 2763079 h 3081141"/>
                    <a:gd name="connsiteX6" fmla="*/ 5029200 w 5345931"/>
                    <a:gd name="connsiteY6" fmla="*/ 2087217 h 3081141"/>
                    <a:gd name="connsiteX7" fmla="*/ 5188226 w 5345931"/>
                    <a:gd name="connsiteY7" fmla="*/ 2236305 h 3081141"/>
                    <a:gd name="connsiteX8" fmla="*/ 2355574 w 5345931"/>
                    <a:gd name="connsiteY8" fmla="*/ 3031435 h 3081141"/>
                    <a:gd name="connsiteX9" fmla="*/ 5188226 w 5345931"/>
                    <a:gd name="connsiteY9" fmla="*/ 2295940 h 3081141"/>
                    <a:gd name="connsiteX10" fmla="*/ 2355574 w 5345931"/>
                    <a:gd name="connsiteY10" fmla="*/ 3081131 h 3081141"/>
                    <a:gd name="connsiteX11" fmla="*/ 1898374 w 5345931"/>
                    <a:gd name="connsiteY11" fmla="*/ 2305879 h 3081141"/>
                    <a:gd name="connsiteX12" fmla="*/ 1540565 w 5345931"/>
                    <a:gd name="connsiteY12" fmla="*/ 1689653 h 3081141"/>
                    <a:gd name="connsiteX13" fmla="*/ 248478 w 5345931"/>
                    <a:gd name="connsiteY13" fmla="*/ 168966 h 3081141"/>
                    <a:gd name="connsiteX0" fmla="*/ 0 w 5345931"/>
                    <a:gd name="connsiteY0" fmla="*/ 0 h 3081141"/>
                    <a:gd name="connsiteX1" fmla="*/ 0 w 5345931"/>
                    <a:gd name="connsiteY1" fmla="*/ 0 h 3081141"/>
                    <a:gd name="connsiteX2" fmla="*/ 387626 w 5345931"/>
                    <a:gd name="connsiteY2" fmla="*/ 238540 h 3081141"/>
                    <a:gd name="connsiteX3" fmla="*/ 576470 w 5345931"/>
                    <a:gd name="connsiteY3" fmla="*/ 278296 h 3081141"/>
                    <a:gd name="connsiteX4" fmla="*/ 1729409 w 5345931"/>
                    <a:gd name="connsiteY4" fmla="*/ 1620079 h 3081141"/>
                    <a:gd name="connsiteX5" fmla="*/ 2594113 w 5345931"/>
                    <a:gd name="connsiteY5" fmla="*/ 2763079 h 3081141"/>
                    <a:gd name="connsiteX6" fmla="*/ 5029200 w 5345931"/>
                    <a:gd name="connsiteY6" fmla="*/ 2087217 h 3081141"/>
                    <a:gd name="connsiteX7" fmla="*/ 5188226 w 5345931"/>
                    <a:gd name="connsiteY7" fmla="*/ 2236305 h 3081141"/>
                    <a:gd name="connsiteX8" fmla="*/ 2355574 w 5345931"/>
                    <a:gd name="connsiteY8" fmla="*/ 3031435 h 3081141"/>
                    <a:gd name="connsiteX9" fmla="*/ 5188226 w 5345931"/>
                    <a:gd name="connsiteY9" fmla="*/ 2295940 h 3081141"/>
                    <a:gd name="connsiteX10" fmla="*/ 2355574 w 5345931"/>
                    <a:gd name="connsiteY10" fmla="*/ 3081131 h 3081141"/>
                    <a:gd name="connsiteX11" fmla="*/ 1898374 w 5345931"/>
                    <a:gd name="connsiteY11" fmla="*/ 2305879 h 3081141"/>
                    <a:gd name="connsiteX12" fmla="*/ 1540565 w 5345931"/>
                    <a:gd name="connsiteY12" fmla="*/ 1689653 h 3081141"/>
                    <a:gd name="connsiteX13" fmla="*/ 248478 w 5345931"/>
                    <a:gd name="connsiteY13" fmla="*/ 168966 h 3081141"/>
                    <a:gd name="connsiteX0" fmla="*/ 0 w 5404067"/>
                    <a:gd name="connsiteY0" fmla="*/ 0 h 3081143"/>
                    <a:gd name="connsiteX1" fmla="*/ 0 w 5404067"/>
                    <a:gd name="connsiteY1" fmla="*/ 0 h 3081143"/>
                    <a:gd name="connsiteX2" fmla="*/ 387626 w 5404067"/>
                    <a:gd name="connsiteY2" fmla="*/ 238540 h 3081143"/>
                    <a:gd name="connsiteX3" fmla="*/ 576470 w 5404067"/>
                    <a:gd name="connsiteY3" fmla="*/ 278296 h 3081143"/>
                    <a:gd name="connsiteX4" fmla="*/ 1729409 w 5404067"/>
                    <a:gd name="connsiteY4" fmla="*/ 1620079 h 3081143"/>
                    <a:gd name="connsiteX5" fmla="*/ 2594113 w 5404067"/>
                    <a:gd name="connsiteY5" fmla="*/ 2763079 h 3081143"/>
                    <a:gd name="connsiteX6" fmla="*/ 5029200 w 5404067"/>
                    <a:gd name="connsiteY6" fmla="*/ 2087217 h 3081143"/>
                    <a:gd name="connsiteX7" fmla="*/ 5188226 w 5404067"/>
                    <a:gd name="connsiteY7" fmla="*/ 2236305 h 3081143"/>
                    <a:gd name="connsiteX8" fmla="*/ 5188226 w 5404067"/>
                    <a:gd name="connsiteY8" fmla="*/ 2295940 h 3081143"/>
                    <a:gd name="connsiteX9" fmla="*/ 2355574 w 5404067"/>
                    <a:gd name="connsiteY9" fmla="*/ 3081131 h 3081143"/>
                    <a:gd name="connsiteX10" fmla="*/ 1898374 w 5404067"/>
                    <a:gd name="connsiteY10" fmla="*/ 2305879 h 3081143"/>
                    <a:gd name="connsiteX11" fmla="*/ 1540565 w 5404067"/>
                    <a:gd name="connsiteY11" fmla="*/ 1689653 h 3081143"/>
                    <a:gd name="connsiteX12" fmla="*/ 248478 w 5404067"/>
                    <a:gd name="connsiteY12" fmla="*/ 168966 h 3081143"/>
                    <a:gd name="connsiteX0" fmla="*/ 0 w 5388616"/>
                    <a:gd name="connsiteY0" fmla="*/ 0 h 3120899"/>
                    <a:gd name="connsiteX1" fmla="*/ 0 w 5388616"/>
                    <a:gd name="connsiteY1" fmla="*/ 0 h 3120899"/>
                    <a:gd name="connsiteX2" fmla="*/ 387626 w 5388616"/>
                    <a:gd name="connsiteY2" fmla="*/ 238540 h 3120899"/>
                    <a:gd name="connsiteX3" fmla="*/ 576470 w 5388616"/>
                    <a:gd name="connsiteY3" fmla="*/ 278296 h 3120899"/>
                    <a:gd name="connsiteX4" fmla="*/ 1729409 w 5388616"/>
                    <a:gd name="connsiteY4" fmla="*/ 1620079 h 3120899"/>
                    <a:gd name="connsiteX5" fmla="*/ 2594113 w 5388616"/>
                    <a:gd name="connsiteY5" fmla="*/ 2763079 h 3120899"/>
                    <a:gd name="connsiteX6" fmla="*/ 5029200 w 5388616"/>
                    <a:gd name="connsiteY6" fmla="*/ 2087217 h 3120899"/>
                    <a:gd name="connsiteX7" fmla="*/ 5188226 w 5388616"/>
                    <a:gd name="connsiteY7" fmla="*/ 2236305 h 3120899"/>
                    <a:gd name="connsiteX8" fmla="*/ 5188226 w 5388616"/>
                    <a:gd name="connsiteY8" fmla="*/ 2295940 h 3120899"/>
                    <a:gd name="connsiteX9" fmla="*/ 2564296 w 5388616"/>
                    <a:gd name="connsiteY9" fmla="*/ 3120887 h 3120899"/>
                    <a:gd name="connsiteX10" fmla="*/ 1898374 w 5388616"/>
                    <a:gd name="connsiteY10" fmla="*/ 2305879 h 3120899"/>
                    <a:gd name="connsiteX11" fmla="*/ 1540565 w 5388616"/>
                    <a:gd name="connsiteY11" fmla="*/ 1689653 h 3120899"/>
                    <a:gd name="connsiteX12" fmla="*/ 248478 w 5388616"/>
                    <a:gd name="connsiteY12" fmla="*/ 168966 h 3120899"/>
                    <a:gd name="connsiteX0" fmla="*/ 0 w 5397445"/>
                    <a:gd name="connsiteY0" fmla="*/ 0 h 3160655"/>
                    <a:gd name="connsiteX1" fmla="*/ 0 w 5397445"/>
                    <a:gd name="connsiteY1" fmla="*/ 0 h 3160655"/>
                    <a:gd name="connsiteX2" fmla="*/ 387626 w 5397445"/>
                    <a:gd name="connsiteY2" fmla="*/ 238540 h 3160655"/>
                    <a:gd name="connsiteX3" fmla="*/ 576470 w 5397445"/>
                    <a:gd name="connsiteY3" fmla="*/ 278296 h 3160655"/>
                    <a:gd name="connsiteX4" fmla="*/ 1729409 w 5397445"/>
                    <a:gd name="connsiteY4" fmla="*/ 1620079 h 3160655"/>
                    <a:gd name="connsiteX5" fmla="*/ 2594113 w 5397445"/>
                    <a:gd name="connsiteY5" fmla="*/ 2763079 h 3160655"/>
                    <a:gd name="connsiteX6" fmla="*/ 5029200 w 5397445"/>
                    <a:gd name="connsiteY6" fmla="*/ 2087217 h 3160655"/>
                    <a:gd name="connsiteX7" fmla="*/ 5188226 w 5397445"/>
                    <a:gd name="connsiteY7" fmla="*/ 2236305 h 3160655"/>
                    <a:gd name="connsiteX8" fmla="*/ 5188226 w 5397445"/>
                    <a:gd name="connsiteY8" fmla="*/ 2295940 h 3160655"/>
                    <a:gd name="connsiteX9" fmla="*/ 2445027 w 5397445"/>
                    <a:gd name="connsiteY9" fmla="*/ 3160644 h 3160655"/>
                    <a:gd name="connsiteX10" fmla="*/ 1898374 w 5397445"/>
                    <a:gd name="connsiteY10" fmla="*/ 2305879 h 3160655"/>
                    <a:gd name="connsiteX11" fmla="*/ 1540565 w 5397445"/>
                    <a:gd name="connsiteY11" fmla="*/ 1689653 h 3160655"/>
                    <a:gd name="connsiteX12" fmla="*/ 248478 w 5397445"/>
                    <a:gd name="connsiteY12" fmla="*/ 168966 h 3160655"/>
                    <a:gd name="connsiteX0" fmla="*/ 0 w 5397445"/>
                    <a:gd name="connsiteY0" fmla="*/ 0 h 3160655"/>
                    <a:gd name="connsiteX1" fmla="*/ 0 w 5397445"/>
                    <a:gd name="connsiteY1" fmla="*/ 0 h 3160655"/>
                    <a:gd name="connsiteX2" fmla="*/ 387626 w 5397445"/>
                    <a:gd name="connsiteY2" fmla="*/ 198784 h 3160655"/>
                    <a:gd name="connsiteX3" fmla="*/ 576470 w 5397445"/>
                    <a:gd name="connsiteY3" fmla="*/ 278296 h 3160655"/>
                    <a:gd name="connsiteX4" fmla="*/ 1729409 w 5397445"/>
                    <a:gd name="connsiteY4" fmla="*/ 1620079 h 3160655"/>
                    <a:gd name="connsiteX5" fmla="*/ 2594113 w 5397445"/>
                    <a:gd name="connsiteY5" fmla="*/ 2763079 h 3160655"/>
                    <a:gd name="connsiteX6" fmla="*/ 5029200 w 5397445"/>
                    <a:gd name="connsiteY6" fmla="*/ 2087217 h 3160655"/>
                    <a:gd name="connsiteX7" fmla="*/ 5188226 w 5397445"/>
                    <a:gd name="connsiteY7" fmla="*/ 2236305 h 3160655"/>
                    <a:gd name="connsiteX8" fmla="*/ 5188226 w 5397445"/>
                    <a:gd name="connsiteY8" fmla="*/ 2295940 h 3160655"/>
                    <a:gd name="connsiteX9" fmla="*/ 2445027 w 5397445"/>
                    <a:gd name="connsiteY9" fmla="*/ 3160644 h 3160655"/>
                    <a:gd name="connsiteX10" fmla="*/ 1898374 w 5397445"/>
                    <a:gd name="connsiteY10" fmla="*/ 2305879 h 3160655"/>
                    <a:gd name="connsiteX11" fmla="*/ 1540565 w 5397445"/>
                    <a:gd name="connsiteY11" fmla="*/ 1689653 h 3160655"/>
                    <a:gd name="connsiteX12" fmla="*/ 248478 w 5397445"/>
                    <a:gd name="connsiteY12" fmla="*/ 168966 h 3160655"/>
                    <a:gd name="connsiteX0" fmla="*/ 0 w 5397445"/>
                    <a:gd name="connsiteY0" fmla="*/ 0 h 3160655"/>
                    <a:gd name="connsiteX1" fmla="*/ 0 w 5397445"/>
                    <a:gd name="connsiteY1" fmla="*/ 0 h 3160655"/>
                    <a:gd name="connsiteX2" fmla="*/ 387626 w 5397445"/>
                    <a:gd name="connsiteY2" fmla="*/ 198784 h 3160655"/>
                    <a:gd name="connsiteX3" fmla="*/ 576470 w 5397445"/>
                    <a:gd name="connsiteY3" fmla="*/ 278296 h 3160655"/>
                    <a:gd name="connsiteX4" fmla="*/ 1729409 w 5397445"/>
                    <a:gd name="connsiteY4" fmla="*/ 1620079 h 3160655"/>
                    <a:gd name="connsiteX5" fmla="*/ 2594113 w 5397445"/>
                    <a:gd name="connsiteY5" fmla="*/ 2763079 h 3160655"/>
                    <a:gd name="connsiteX6" fmla="*/ 5029200 w 5397445"/>
                    <a:gd name="connsiteY6" fmla="*/ 2087217 h 3160655"/>
                    <a:gd name="connsiteX7" fmla="*/ 5188226 w 5397445"/>
                    <a:gd name="connsiteY7" fmla="*/ 2236305 h 3160655"/>
                    <a:gd name="connsiteX8" fmla="*/ 5188226 w 5397445"/>
                    <a:gd name="connsiteY8" fmla="*/ 2295940 h 3160655"/>
                    <a:gd name="connsiteX9" fmla="*/ 2445027 w 5397445"/>
                    <a:gd name="connsiteY9" fmla="*/ 3160644 h 3160655"/>
                    <a:gd name="connsiteX10" fmla="*/ 1898374 w 5397445"/>
                    <a:gd name="connsiteY10" fmla="*/ 2305879 h 3160655"/>
                    <a:gd name="connsiteX11" fmla="*/ 1540565 w 5397445"/>
                    <a:gd name="connsiteY11" fmla="*/ 1689653 h 3160655"/>
                    <a:gd name="connsiteX12" fmla="*/ 9939 w 5397445"/>
                    <a:gd name="connsiteY12" fmla="*/ 0 h 3160655"/>
                    <a:gd name="connsiteX0" fmla="*/ 106464 w 5503909"/>
                    <a:gd name="connsiteY0" fmla="*/ 95748 h 3256403"/>
                    <a:gd name="connsiteX1" fmla="*/ 106464 w 5503909"/>
                    <a:gd name="connsiteY1" fmla="*/ 95748 h 3256403"/>
                    <a:gd name="connsiteX2" fmla="*/ 17012 w 5503909"/>
                    <a:gd name="connsiteY2" fmla="*/ 6296 h 3256403"/>
                    <a:gd name="connsiteX3" fmla="*/ 494090 w 5503909"/>
                    <a:gd name="connsiteY3" fmla="*/ 294532 h 3256403"/>
                    <a:gd name="connsiteX4" fmla="*/ 682934 w 5503909"/>
                    <a:gd name="connsiteY4" fmla="*/ 374044 h 3256403"/>
                    <a:gd name="connsiteX5" fmla="*/ 1835873 w 5503909"/>
                    <a:gd name="connsiteY5" fmla="*/ 1715827 h 3256403"/>
                    <a:gd name="connsiteX6" fmla="*/ 2700577 w 5503909"/>
                    <a:gd name="connsiteY6" fmla="*/ 2858827 h 3256403"/>
                    <a:gd name="connsiteX7" fmla="*/ 5135664 w 5503909"/>
                    <a:gd name="connsiteY7" fmla="*/ 2182965 h 3256403"/>
                    <a:gd name="connsiteX8" fmla="*/ 5294690 w 5503909"/>
                    <a:gd name="connsiteY8" fmla="*/ 2332053 h 3256403"/>
                    <a:gd name="connsiteX9" fmla="*/ 5294690 w 5503909"/>
                    <a:gd name="connsiteY9" fmla="*/ 2391688 h 3256403"/>
                    <a:gd name="connsiteX10" fmla="*/ 2551491 w 5503909"/>
                    <a:gd name="connsiteY10" fmla="*/ 3256392 h 3256403"/>
                    <a:gd name="connsiteX11" fmla="*/ 2004838 w 5503909"/>
                    <a:gd name="connsiteY11" fmla="*/ 2401627 h 3256403"/>
                    <a:gd name="connsiteX12" fmla="*/ 1647029 w 5503909"/>
                    <a:gd name="connsiteY12" fmla="*/ 1785401 h 3256403"/>
                    <a:gd name="connsiteX13" fmla="*/ 116403 w 5503909"/>
                    <a:gd name="connsiteY13" fmla="*/ 95748 h 3256403"/>
                    <a:gd name="connsiteX0" fmla="*/ 106464 w 5503909"/>
                    <a:gd name="connsiteY0" fmla="*/ 139148 h 3299803"/>
                    <a:gd name="connsiteX1" fmla="*/ 106464 w 5503909"/>
                    <a:gd name="connsiteY1" fmla="*/ 139148 h 3299803"/>
                    <a:gd name="connsiteX2" fmla="*/ 17012 w 5503909"/>
                    <a:gd name="connsiteY2" fmla="*/ 49696 h 3299803"/>
                    <a:gd name="connsiteX3" fmla="*/ 494090 w 5503909"/>
                    <a:gd name="connsiteY3" fmla="*/ 337932 h 3299803"/>
                    <a:gd name="connsiteX4" fmla="*/ 682934 w 5503909"/>
                    <a:gd name="connsiteY4" fmla="*/ 417444 h 3299803"/>
                    <a:gd name="connsiteX5" fmla="*/ 1835873 w 5503909"/>
                    <a:gd name="connsiteY5" fmla="*/ 1759227 h 3299803"/>
                    <a:gd name="connsiteX6" fmla="*/ 2700577 w 5503909"/>
                    <a:gd name="connsiteY6" fmla="*/ 2902227 h 3299803"/>
                    <a:gd name="connsiteX7" fmla="*/ 5135664 w 5503909"/>
                    <a:gd name="connsiteY7" fmla="*/ 2226365 h 3299803"/>
                    <a:gd name="connsiteX8" fmla="*/ 5294690 w 5503909"/>
                    <a:gd name="connsiteY8" fmla="*/ 2375453 h 3299803"/>
                    <a:gd name="connsiteX9" fmla="*/ 5294690 w 5503909"/>
                    <a:gd name="connsiteY9" fmla="*/ 2435088 h 3299803"/>
                    <a:gd name="connsiteX10" fmla="*/ 2551491 w 5503909"/>
                    <a:gd name="connsiteY10" fmla="*/ 3299792 h 3299803"/>
                    <a:gd name="connsiteX11" fmla="*/ 2004838 w 5503909"/>
                    <a:gd name="connsiteY11" fmla="*/ 2445027 h 3299803"/>
                    <a:gd name="connsiteX12" fmla="*/ 1647029 w 5503909"/>
                    <a:gd name="connsiteY12" fmla="*/ 1828801 h 3299803"/>
                    <a:gd name="connsiteX13" fmla="*/ 116403 w 5503909"/>
                    <a:gd name="connsiteY13" fmla="*/ 0 h 3299803"/>
                    <a:gd name="connsiteX0" fmla="*/ 159026 w 5556471"/>
                    <a:gd name="connsiteY0" fmla="*/ 95749 h 3256404"/>
                    <a:gd name="connsiteX1" fmla="*/ 159026 w 5556471"/>
                    <a:gd name="connsiteY1" fmla="*/ 95749 h 3256404"/>
                    <a:gd name="connsiteX2" fmla="*/ 69574 w 5556471"/>
                    <a:gd name="connsiteY2" fmla="*/ 6297 h 3256404"/>
                    <a:gd name="connsiteX3" fmla="*/ 546652 w 5556471"/>
                    <a:gd name="connsiteY3" fmla="*/ 294533 h 3256404"/>
                    <a:gd name="connsiteX4" fmla="*/ 735496 w 5556471"/>
                    <a:gd name="connsiteY4" fmla="*/ 374045 h 3256404"/>
                    <a:gd name="connsiteX5" fmla="*/ 1888435 w 5556471"/>
                    <a:gd name="connsiteY5" fmla="*/ 1715828 h 3256404"/>
                    <a:gd name="connsiteX6" fmla="*/ 2753139 w 5556471"/>
                    <a:gd name="connsiteY6" fmla="*/ 2858828 h 3256404"/>
                    <a:gd name="connsiteX7" fmla="*/ 5188226 w 5556471"/>
                    <a:gd name="connsiteY7" fmla="*/ 2182966 h 3256404"/>
                    <a:gd name="connsiteX8" fmla="*/ 5347252 w 5556471"/>
                    <a:gd name="connsiteY8" fmla="*/ 2332054 h 3256404"/>
                    <a:gd name="connsiteX9" fmla="*/ 5347252 w 5556471"/>
                    <a:gd name="connsiteY9" fmla="*/ 2391689 h 3256404"/>
                    <a:gd name="connsiteX10" fmla="*/ 2604053 w 5556471"/>
                    <a:gd name="connsiteY10" fmla="*/ 3256393 h 3256404"/>
                    <a:gd name="connsiteX11" fmla="*/ 2057400 w 5556471"/>
                    <a:gd name="connsiteY11" fmla="*/ 2401628 h 3256404"/>
                    <a:gd name="connsiteX12" fmla="*/ 1699591 w 5556471"/>
                    <a:gd name="connsiteY12" fmla="*/ 1785402 h 3256404"/>
                    <a:gd name="connsiteX13" fmla="*/ 0 w 5556471"/>
                    <a:gd name="connsiteY13" fmla="*/ 234896 h 3256404"/>
                    <a:gd name="connsiteX0" fmla="*/ 159026 w 5556471"/>
                    <a:gd name="connsiteY0" fmla="*/ 95749 h 3256404"/>
                    <a:gd name="connsiteX1" fmla="*/ 159026 w 5556471"/>
                    <a:gd name="connsiteY1" fmla="*/ 95749 h 3256404"/>
                    <a:gd name="connsiteX2" fmla="*/ 69574 w 5556471"/>
                    <a:gd name="connsiteY2" fmla="*/ 6297 h 3256404"/>
                    <a:gd name="connsiteX3" fmla="*/ 546652 w 5556471"/>
                    <a:gd name="connsiteY3" fmla="*/ 294533 h 3256404"/>
                    <a:gd name="connsiteX4" fmla="*/ 735496 w 5556471"/>
                    <a:gd name="connsiteY4" fmla="*/ 374045 h 3256404"/>
                    <a:gd name="connsiteX5" fmla="*/ 1888435 w 5556471"/>
                    <a:gd name="connsiteY5" fmla="*/ 1715828 h 3256404"/>
                    <a:gd name="connsiteX6" fmla="*/ 2753139 w 5556471"/>
                    <a:gd name="connsiteY6" fmla="*/ 2858828 h 3256404"/>
                    <a:gd name="connsiteX7" fmla="*/ 5188226 w 5556471"/>
                    <a:gd name="connsiteY7" fmla="*/ 2182966 h 3256404"/>
                    <a:gd name="connsiteX8" fmla="*/ 5347252 w 5556471"/>
                    <a:gd name="connsiteY8" fmla="*/ 2332054 h 3256404"/>
                    <a:gd name="connsiteX9" fmla="*/ 5347252 w 5556471"/>
                    <a:gd name="connsiteY9" fmla="*/ 2391689 h 3256404"/>
                    <a:gd name="connsiteX10" fmla="*/ 2604053 w 5556471"/>
                    <a:gd name="connsiteY10" fmla="*/ 3256393 h 3256404"/>
                    <a:gd name="connsiteX11" fmla="*/ 2057400 w 5556471"/>
                    <a:gd name="connsiteY11" fmla="*/ 2401628 h 3256404"/>
                    <a:gd name="connsiteX12" fmla="*/ 1699591 w 5556471"/>
                    <a:gd name="connsiteY12" fmla="*/ 1785402 h 3256404"/>
                    <a:gd name="connsiteX13" fmla="*/ 9939 w 5556471"/>
                    <a:gd name="connsiteY13" fmla="*/ 1258627 h 3256404"/>
                    <a:gd name="connsiteX14" fmla="*/ 0 w 5556471"/>
                    <a:gd name="connsiteY14" fmla="*/ 234896 h 3256404"/>
                    <a:gd name="connsiteX0" fmla="*/ 159026 w 5556471"/>
                    <a:gd name="connsiteY0" fmla="*/ 95749 h 3256404"/>
                    <a:gd name="connsiteX1" fmla="*/ 159026 w 5556471"/>
                    <a:gd name="connsiteY1" fmla="*/ 95749 h 3256404"/>
                    <a:gd name="connsiteX2" fmla="*/ 69574 w 5556471"/>
                    <a:gd name="connsiteY2" fmla="*/ 6297 h 3256404"/>
                    <a:gd name="connsiteX3" fmla="*/ 546652 w 5556471"/>
                    <a:gd name="connsiteY3" fmla="*/ 294533 h 3256404"/>
                    <a:gd name="connsiteX4" fmla="*/ 735496 w 5556471"/>
                    <a:gd name="connsiteY4" fmla="*/ 374045 h 3256404"/>
                    <a:gd name="connsiteX5" fmla="*/ 1888435 w 5556471"/>
                    <a:gd name="connsiteY5" fmla="*/ 1715828 h 3256404"/>
                    <a:gd name="connsiteX6" fmla="*/ 2753139 w 5556471"/>
                    <a:gd name="connsiteY6" fmla="*/ 2858828 h 3256404"/>
                    <a:gd name="connsiteX7" fmla="*/ 5188226 w 5556471"/>
                    <a:gd name="connsiteY7" fmla="*/ 2182966 h 3256404"/>
                    <a:gd name="connsiteX8" fmla="*/ 5347252 w 5556471"/>
                    <a:gd name="connsiteY8" fmla="*/ 2332054 h 3256404"/>
                    <a:gd name="connsiteX9" fmla="*/ 5347252 w 5556471"/>
                    <a:gd name="connsiteY9" fmla="*/ 2391689 h 3256404"/>
                    <a:gd name="connsiteX10" fmla="*/ 2604053 w 5556471"/>
                    <a:gd name="connsiteY10" fmla="*/ 3256393 h 3256404"/>
                    <a:gd name="connsiteX11" fmla="*/ 2057400 w 5556471"/>
                    <a:gd name="connsiteY11" fmla="*/ 2401628 h 3256404"/>
                    <a:gd name="connsiteX12" fmla="*/ 1699591 w 5556471"/>
                    <a:gd name="connsiteY12" fmla="*/ 1785402 h 3256404"/>
                    <a:gd name="connsiteX13" fmla="*/ 9939 w 5556471"/>
                    <a:gd name="connsiteY13" fmla="*/ 1258627 h 3256404"/>
                    <a:gd name="connsiteX14" fmla="*/ 0 w 5556471"/>
                    <a:gd name="connsiteY14" fmla="*/ 234896 h 3256404"/>
                    <a:gd name="connsiteX0" fmla="*/ 159026 w 5556471"/>
                    <a:gd name="connsiteY0" fmla="*/ 95749 h 3256404"/>
                    <a:gd name="connsiteX1" fmla="*/ 159026 w 5556471"/>
                    <a:gd name="connsiteY1" fmla="*/ 95749 h 3256404"/>
                    <a:gd name="connsiteX2" fmla="*/ 69574 w 5556471"/>
                    <a:gd name="connsiteY2" fmla="*/ 6297 h 3256404"/>
                    <a:gd name="connsiteX3" fmla="*/ 546652 w 5556471"/>
                    <a:gd name="connsiteY3" fmla="*/ 294533 h 3256404"/>
                    <a:gd name="connsiteX4" fmla="*/ 735496 w 5556471"/>
                    <a:gd name="connsiteY4" fmla="*/ 374045 h 3256404"/>
                    <a:gd name="connsiteX5" fmla="*/ 1888435 w 5556471"/>
                    <a:gd name="connsiteY5" fmla="*/ 1715828 h 3256404"/>
                    <a:gd name="connsiteX6" fmla="*/ 2753139 w 5556471"/>
                    <a:gd name="connsiteY6" fmla="*/ 2858828 h 3256404"/>
                    <a:gd name="connsiteX7" fmla="*/ 5188226 w 5556471"/>
                    <a:gd name="connsiteY7" fmla="*/ 2182966 h 3256404"/>
                    <a:gd name="connsiteX8" fmla="*/ 5347252 w 5556471"/>
                    <a:gd name="connsiteY8" fmla="*/ 2332054 h 3256404"/>
                    <a:gd name="connsiteX9" fmla="*/ 5347252 w 5556471"/>
                    <a:gd name="connsiteY9" fmla="*/ 2391689 h 3256404"/>
                    <a:gd name="connsiteX10" fmla="*/ 2604053 w 5556471"/>
                    <a:gd name="connsiteY10" fmla="*/ 3256393 h 3256404"/>
                    <a:gd name="connsiteX11" fmla="*/ 2057400 w 5556471"/>
                    <a:gd name="connsiteY11" fmla="*/ 2401628 h 3256404"/>
                    <a:gd name="connsiteX12" fmla="*/ 1699591 w 5556471"/>
                    <a:gd name="connsiteY12" fmla="*/ 1785402 h 3256404"/>
                    <a:gd name="connsiteX13" fmla="*/ 9939 w 5556471"/>
                    <a:gd name="connsiteY13" fmla="*/ 1258627 h 3256404"/>
                    <a:gd name="connsiteX14" fmla="*/ 0 w 5556471"/>
                    <a:gd name="connsiteY14" fmla="*/ 234896 h 3256404"/>
                    <a:gd name="connsiteX0" fmla="*/ 159026 w 5556471"/>
                    <a:gd name="connsiteY0" fmla="*/ 99986 h 3260641"/>
                    <a:gd name="connsiteX1" fmla="*/ 159026 w 5556471"/>
                    <a:gd name="connsiteY1" fmla="*/ 99986 h 3260641"/>
                    <a:gd name="connsiteX2" fmla="*/ 69574 w 5556471"/>
                    <a:gd name="connsiteY2" fmla="*/ 10534 h 3260641"/>
                    <a:gd name="connsiteX3" fmla="*/ 735496 w 5556471"/>
                    <a:gd name="connsiteY3" fmla="*/ 378282 h 3260641"/>
                    <a:gd name="connsiteX4" fmla="*/ 1888435 w 5556471"/>
                    <a:gd name="connsiteY4" fmla="*/ 1720065 h 3260641"/>
                    <a:gd name="connsiteX5" fmla="*/ 2753139 w 5556471"/>
                    <a:gd name="connsiteY5" fmla="*/ 2863065 h 3260641"/>
                    <a:gd name="connsiteX6" fmla="*/ 5188226 w 5556471"/>
                    <a:gd name="connsiteY6" fmla="*/ 2187203 h 3260641"/>
                    <a:gd name="connsiteX7" fmla="*/ 5347252 w 5556471"/>
                    <a:gd name="connsiteY7" fmla="*/ 2336291 h 3260641"/>
                    <a:gd name="connsiteX8" fmla="*/ 5347252 w 5556471"/>
                    <a:gd name="connsiteY8" fmla="*/ 2395926 h 3260641"/>
                    <a:gd name="connsiteX9" fmla="*/ 2604053 w 5556471"/>
                    <a:gd name="connsiteY9" fmla="*/ 3260630 h 3260641"/>
                    <a:gd name="connsiteX10" fmla="*/ 2057400 w 5556471"/>
                    <a:gd name="connsiteY10" fmla="*/ 2405865 h 3260641"/>
                    <a:gd name="connsiteX11" fmla="*/ 1699591 w 5556471"/>
                    <a:gd name="connsiteY11" fmla="*/ 1789639 h 3260641"/>
                    <a:gd name="connsiteX12" fmla="*/ 9939 w 5556471"/>
                    <a:gd name="connsiteY12" fmla="*/ 1262864 h 3260641"/>
                    <a:gd name="connsiteX13" fmla="*/ 0 w 5556471"/>
                    <a:gd name="connsiteY13" fmla="*/ 239133 h 3260641"/>
                    <a:gd name="connsiteX0" fmla="*/ 159026 w 5556471"/>
                    <a:gd name="connsiteY0" fmla="*/ 99986 h 3260641"/>
                    <a:gd name="connsiteX1" fmla="*/ 159026 w 5556471"/>
                    <a:gd name="connsiteY1" fmla="*/ 99986 h 3260641"/>
                    <a:gd name="connsiteX2" fmla="*/ 69574 w 5556471"/>
                    <a:gd name="connsiteY2" fmla="*/ 10534 h 3260641"/>
                    <a:gd name="connsiteX3" fmla="*/ 1391479 w 5556471"/>
                    <a:gd name="connsiteY3" fmla="*/ 467734 h 3260641"/>
                    <a:gd name="connsiteX4" fmla="*/ 1888435 w 5556471"/>
                    <a:gd name="connsiteY4" fmla="*/ 1720065 h 3260641"/>
                    <a:gd name="connsiteX5" fmla="*/ 2753139 w 5556471"/>
                    <a:gd name="connsiteY5" fmla="*/ 2863065 h 3260641"/>
                    <a:gd name="connsiteX6" fmla="*/ 5188226 w 5556471"/>
                    <a:gd name="connsiteY6" fmla="*/ 2187203 h 3260641"/>
                    <a:gd name="connsiteX7" fmla="*/ 5347252 w 5556471"/>
                    <a:gd name="connsiteY7" fmla="*/ 2336291 h 3260641"/>
                    <a:gd name="connsiteX8" fmla="*/ 5347252 w 5556471"/>
                    <a:gd name="connsiteY8" fmla="*/ 2395926 h 3260641"/>
                    <a:gd name="connsiteX9" fmla="*/ 2604053 w 5556471"/>
                    <a:gd name="connsiteY9" fmla="*/ 3260630 h 3260641"/>
                    <a:gd name="connsiteX10" fmla="*/ 2057400 w 5556471"/>
                    <a:gd name="connsiteY10" fmla="*/ 2405865 h 3260641"/>
                    <a:gd name="connsiteX11" fmla="*/ 1699591 w 5556471"/>
                    <a:gd name="connsiteY11" fmla="*/ 1789639 h 3260641"/>
                    <a:gd name="connsiteX12" fmla="*/ 9939 w 5556471"/>
                    <a:gd name="connsiteY12" fmla="*/ 1262864 h 3260641"/>
                    <a:gd name="connsiteX13" fmla="*/ 0 w 5556471"/>
                    <a:gd name="connsiteY13" fmla="*/ 239133 h 3260641"/>
                    <a:gd name="connsiteX0" fmla="*/ 159026 w 5556471"/>
                    <a:gd name="connsiteY0" fmla="*/ 176315 h 3336970"/>
                    <a:gd name="connsiteX1" fmla="*/ 159026 w 5556471"/>
                    <a:gd name="connsiteY1" fmla="*/ 176315 h 3336970"/>
                    <a:gd name="connsiteX2" fmla="*/ 59634 w 5556471"/>
                    <a:gd name="connsiteY2" fmla="*/ 7350 h 3336970"/>
                    <a:gd name="connsiteX3" fmla="*/ 1391479 w 5556471"/>
                    <a:gd name="connsiteY3" fmla="*/ 544063 h 3336970"/>
                    <a:gd name="connsiteX4" fmla="*/ 1888435 w 5556471"/>
                    <a:gd name="connsiteY4" fmla="*/ 1796394 h 3336970"/>
                    <a:gd name="connsiteX5" fmla="*/ 2753139 w 5556471"/>
                    <a:gd name="connsiteY5" fmla="*/ 2939394 h 3336970"/>
                    <a:gd name="connsiteX6" fmla="*/ 5188226 w 5556471"/>
                    <a:gd name="connsiteY6" fmla="*/ 2263532 h 3336970"/>
                    <a:gd name="connsiteX7" fmla="*/ 5347252 w 5556471"/>
                    <a:gd name="connsiteY7" fmla="*/ 2412620 h 3336970"/>
                    <a:gd name="connsiteX8" fmla="*/ 5347252 w 5556471"/>
                    <a:gd name="connsiteY8" fmla="*/ 2472255 h 3336970"/>
                    <a:gd name="connsiteX9" fmla="*/ 2604053 w 5556471"/>
                    <a:gd name="connsiteY9" fmla="*/ 3336959 h 3336970"/>
                    <a:gd name="connsiteX10" fmla="*/ 2057400 w 5556471"/>
                    <a:gd name="connsiteY10" fmla="*/ 2482194 h 3336970"/>
                    <a:gd name="connsiteX11" fmla="*/ 1699591 w 5556471"/>
                    <a:gd name="connsiteY11" fmla="*/ 1865968 h 3336970"/>
                    <a:gd name="connsiteX12" fmla="*/ 9939 w 5556471"/>
                    <a:gd name="connsiteY12" fmla="*/ 1339193 h 3336970"/>
                    <a:gd name="connsiteX13" fmla="*/ 0 w 5556471"/>
                    <a:gd name="connsiteY13" fmla="*/ 315462 h 3336970"/>
                    <a:gd name="connsiteX0" fmla="*/ 159026 w 5556471"/>
                    <a:gd name="connsiteY0" fmla="*/ 176315 h 3336970"/>
                    <a:gd name="connsiteX1" fmla="*/ 159026 w 5556471"/>
                    <a:gd name="connsiteY1" fmla="*/ 176315 h 3336970"/>
                    <a:gd name="connsiteX2" fmla="*/ 59634 w 5556471"/>
                    <a:gd name="connsiteY2" fmla="*/ 7350 h 3336970"/>
                    <a:gd name="connsiteX3" fmla="*/ 1630018 w 5556471"/>
                    <a:gd name="connsiteY3" fmla="*/ 683211 h 3336970"/>
                    <a:gd name="connsiteX4" fmla="*/ 1888435 w 5556471"/>
                    <a:gd name="connsiteY4" fmla="*/ 1796394 h 3336970"/>
                    <a:gd name="connsiteX5" fmla="*/ 2753139 w 5556471"/>
                    <a:gd name="connsiteY5" fmla="*/ 2939394 h 3336970"/>
                    <a:gd name="connsiteX6" fmla="*/ 5188226 w 5556471"/>
                    <a:gd name="connsiteY6" fmla="*/ 2263532 h 3336970"/>
                    <a:gd name="connsiteX7" fmla="*/ 5347252 w 5556471"/>
                    <a:gd name="connsiteY7" fmla="*/ 2412620 h 3336970"/>
                    <a:gd name="connsiteX8" fmla="*/ 5347252 w 5556471"/>
                    <a:gd name="connsiteY8" fmla="*/ 2472255 h 3336970"/>
                    <a:gd name="connsiteX9" fmla="*/ 2604053 w 5556471"/>
                    <a:gd name="connsiteY9" fmla="*/ 3336959 h 3336970"/>
                    <a:gd name="connsiteX10" fmla="*/ 2057400 w 5556471"/>
                    <a:gd name="connsiteY10" fmla="*/ 2482194 h 3336970"/>
                    <a:gd name="connsiteX11" fmla="*/ 1699591 w 5556471"/>
                    <a:gd name="connsiteY11" fmla="*/ 1865968 h 3336970"/>
                    <a:gd name="connsiteX12" fmla="*/ 9939 w 5556471"/>
                    <a:gd name="connsiteY12" fmla="*/ 1339193 h 3336970"/>
                    <a:gd name="connsiteX13" fmla="*/ 0 w 5556471"/>
                    <a:gd name="connsiteY13" fmla="*/ 315462 h 3336970"/>
                    <a:gd name="connsiteX0" fmla="*/ 159026 w 5556471"/>
                    <a:gd name="connsiteY0" fmla="*/ 176315 h 3336970"/>
                    <a:gd name="connsiteX1" fmla="*/ 159026 w 5556471"/>
                    <a:gd name="connsiteY1" fmla="*/ 176315 h 3336970"/>
                    <a:gd name="connsiteX2" fmla="*/ 59634 w 5556471"/>
                    <a:gd name="connsiteY2" fmla="*/ 7350 h 3336970"/>
                    <a:gd name="connsiteX3" fmla="*/ 1630018 w 5556471"/>
                    <a:gd name="connsiteY3" fmla="*/ 683211 h 3336970"/>
                    <a:gd name="connsiteX4" fmla="*/ 1759226 w 5556471"/>
                    <a:gd name="connsiteY4" fmla="*/ 1279560 h 3336970"/>
                    <a:gd name="connsiteX5" fmla="*/ 2753139 w 5556471"/>
                    <a:gd name="connsiteY5" fmla="*/ 2939394 h 3336970"/>
                    <a:gd name="connsiteX6" fmla="*/ 5188226 w 5556471"/>
                    <a:gd name="connsiteY6" fmla="*/ 2263532 h 3336970"/>
                    <a:gd name="connsiteX7" fmla="*/ 5347252 w 5556471"/>
                    <a:gd name="connsiteY7" fmla="*/ 2412620 h 3336970"/>
                    <a:gd name="connsiteX8" fmla="*/ 5347252 w 5556471"/>
                    <a:gd name="connsiteY8" fmla="*/ 2472255 h 3336970"/>
                    <a:gd name="connsiteX9" fmla="*/ 2604053 w 5556471"/>
                    <a:gd name="connsiteY9" fmla="*/ 3336959 h 3336970"/>
                    <a:gd name="connsiteX10" fmla="*/ 2057400 w 5556471"/>
                    <a:gd name="connsiteY10" fmla="*/ 2482194 h 3336970"/>
                    <a:gd name="connsiteX11" fmla="*/ 1699591 w 5556471"/>
                    <a:gd name="connsiteY11" fmla="*/ 1865968 h 3336970"/>
                    <a:gd name="connsiteX12" fmla="*/ 9939 w 5556471"/>
                    <a:gd name="connsiteY12" fmla="*/ 1339193 h 3336970"/>
                    <a:gd name="connsiteX13" fmla="*/ 0 w 5556471"/>
                    <a:gd name="connsiteY13" fmla="*/ 315462 h 3336970"/>
                    <a:gd name="connsiteX0" fmla="*/ 159026 w 5553805"/>
                    <a:gd name="connsiteY0" fmla="*/ 176315 h 3336970"/>
                    <a:gd name="connsiteX1" fmla="*/ 159026 w 5553805"/>
                    <a:gd name="connsiteY1" fmla="*/ 176315 h 3336970"/>
                    <a:gd name="connsiteX2" fmla="*/ 59634 w 5553805"/>
                    <a:gd name="connsiteY2" fmla="*/ 7350 h 3336970"/>
                    <a:gd name="connsiteX3" fmla="*/ 1630018 w 5553805"/>
                    <a:gd name="connsiteY3" fmla="*/ 683211 h 3336970"/>
                    <a:gd name="connsiteX4" fmla="*/ 1759226 w 5553805"/>
                    <a:gd name="connsiteY4" fmla="*/ 1279560 h 3336970"/>
                    <a:gd name="connsiteX5" fmla="*/ 2753139 w 5553805"/>
                    <a:gd name="connsiteY5" fmla="*/ 2939394 h 3336970"/>
                    <a:gd name="connsiteX6" fmla="*/ 5257800 w 5553805"/>
                    <a:gd name="connsiteY6" fmla="*/ 2263532 h 3336970"/>
                    <a:gd name="connsiteX7" fmla="*/ 5347252 w 5553805"/>
                    <a:gd name="connsiteY7" fmla="*/ 2412620 h 3336970"/>
                    <a:gd name="connsiteX8" fmla="*/ 5347252 w 5553805"/>
                    <a:gd name="connsiteY8" fmla="*/ 2472255 h 3336970"/>
                    <a:gd name="connsiteX9" fmla="*/ 2604053 w 5553805"/>
                    <a:gd name="connsiteY9" fmla="*/ 3336959 h 3336970"/>
                    <a:gd name="connsiteX10" fmla="*/ 2057400 w 5553805"/>
                    <a:gd name="connsiteY10" fmla="*/ 2482194 h 3336970"/>
                    <a:gd name="connsiteX11" fmla="*/ 1699591 w 5553805"/>
                    <a:gd name="connsiteY11" fmla="*/ 1865968 h 3336970"/>
                    <a:gd name="connsiteX12" fmla="*/ 9939 w 5553805"/>
                    <a:gd name="connsiteY12" fmla="*/ 1339193 h 3336970"/>
                    <a:gd name="connsiteX13" fmla="*/ 0 w 5553805"/>
                    <a:gd name="connsiteY13" fmla="*/ 315462 h 3336970"/>
                    <a:gd name="connsiteX0" fmla="*/ 159026 w 5553805"/>
                    <a:gd name="connsiteY0" fmla="*/ 176315 h 3336970"/>
                    <a:gd name="connsiteX1" fmla="*/ 159026 w 5553805"/>
                    <a:gd name="connsiteY1" fmla="*/ 176315 h 3336970"/>
                    <a:gd name="connsiteX2" fmla="*/ 59634 w 5553805"/>
                    <a:gd name="connsiteY2" fmla="*/ 7350 h 3336970"/>
                    <a:gd name="connsiteX3" fmla="*/ 1630018 w 5553805"/>
                    <a:gd name="connsiteY3" fmla="*/ 683211 h 3336970"/>
                    <a:gd name="connsiteX4" fmla="*/ 1759226 w 5553805"/>
                    <a:gd name="connsiteY4" fmla="*/ 1279560 h 3336970"/>
                    <a:gd name="connsiteX5" fmla="*/ 2753139 w 5553805"/>
                    <a:gd name="connsiteY5" fmla="*/ 2939394 h 3336970"/>
                    <a:gd name="connsiteX6" fmla="*/ 5257800 w 5553805"/>
                    <a:gd name="connsiteY6" fmla="*/ 2263532 h 3336970"/>
                    <a:gd name="connsiteX7" fmla="*/ 5347252 w 5553805"/>
                    <a:gd name="connsiteY7" fmla="*/ 2412620 h 3336970"/>
                    <a:gd name="connsiteX8" fmla="*/ 5347252 w 5553805"/>
                    <a:gd name="connsiteY8" fmla="*/ 2472255 h 3336970"/>
                    <a:gd name="connsiteX9" fmla="*/ 2604053 w 5553805"/>
                    <a:gd name="connsiteY9" fmla="*/ 3336959 h 3336970"/>
                    <a:gd name="connsiteX10" fmla="*/ 2047875 w 5553805"/>
                    <a:gd name="connsiteY10" fmla="*/ 2506006 h 3336970"/>
                    <a:gd name="connsiteX11" fmla="*/ 1699591 w 5553805"/>
                    <a:gd name="connsiteY11" fmla="*/ 1865968 h 3336970"/>
                    <a:gd name="connsiteX12" fmla="*/ 9939 w 5553805"/>
                    <a:gd name="connsiteY12" fmla="*/ 1339193 h 3336970"/>
                    <a:gd name="connsiteX13" fmla="*/ 0 w 5553805"/>
                    <a:gd name="connsiteY13" fmla="*/ 315462 h 33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53805" h="3336970">
                      <a:moveTo>
                        <a:pt x="159026" y="176315"/>
                      </a:moveTo>
                      <a:lnTo>
                        <a:pt x="159026" y="176315"/>
                      </a:lnTo>
                      <a:cubicBezTo>
                        <a:pt x="142461" y="148154"/>
                        <a:pt x="-36444" y="-39033"/>
                        <a:pt x="59634" y="7350"/>
                      </a:cubicBezTo>
                      <a:cubicBezTo>
                        <a:pt x="155712" y="53733"/>
                        <a:pt x="1346753" y="471176"/>
                        <a:pt x="1630018" y="683211"/>
                      </a:cubicBezTo>
                      <a:cubicBezTo>
                        <a:pt x="1913283" y="895246"/>
                        <a:pt x="1374913" y="832299"/>
                        <a:pt x="1759226" y="1279560"/>
                      </a:cubicBezTo>
                      <a:cubicBezTo>
                        <a:pt x="2047461" y="1610865"/>
                        <a:pt x="2494722" y="2707481"/>
                        <a:pt x="2753139" y="2939394"/>
                      </a:cubicBezTo>
                      <a:lnTo>
                        <a:pt x="5257800" y="2263532"/>
                      </a:lnTo>
                      <a:cubicBezTo>
                        <a:pt x="5218044" y="2309915"/>
                        <a:pt x="5332343" y="2377833"/>
                        <a:pt x="5347252" y="2412620"/>
                      </a:cubicBezTo>
                      <a:cubicBezTo>
                        <a:pt x="5362161" y="2447407"/>
                        <a:pt x="5804452" y="2318199"/>
                        <a:pt x="5347252" y="2472255"/>
                      </a:cubicBezTo>
                      <a:cubicBezTo>
                        <a:pt x="4890052" y="2626311"/>
                        <a:pt x="3243470" y="3340272"/>
                        <a:pt x="2604053" y="3336959"/>
                      </a:cubicBezTo>
                      <a:lnTo>
                        <a:pt x="2047875" y="2506006"/>
                      </a:lnTo>
                      <a:lnTo>
                        <a:pt x="1699591" y="1865968"/>
                      </a:lnTo>
                      <a:cubicBezTo>
                        <a:pt x="1335156" y="1534663"/>
                        <a:pt x="374374" y="1670498"/>
                        <a:pt x="9939" y="1339193"/>
                      </a:cubicBezTo>
                      <a:lnTo>
                        <a:pt x="0" y="315462"/>
                      </a:lnTo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" name="Freeform 7"/>
                <p:cNvSpPr/>
                <p:nvPr/>
              </p:nvSpPr>
              <p:spPr>
                <a:xfrm>
                  <a:off x="3474978" y="5254417"/>
                  <a:ext cx="449193" cy="334938"/>
                </a:xfrm>
                <a:custGeom>
                  <a:avLst/>
                  <a:gdLst>
                    <a:gd name="connsiteX0" fmla="*/ 0 w 278970"/>
                    <a:gd name="connsiteY0" fmla="*/ 139485 h 284136"/>
                    <a:gd name="connsiteX1" fmla="*/ 154983 w 278970"/>
                    <a:gd name="connsiteY1" fmla="*/ 284136 h 284136"/>
                    <a:gd name="connsiteX2" fmla="*/ 278970 w 278970"/>
                    <a:gd name="connsiteY2" fmla="*/ 144651 h 284136"/>
                    <a:gd name="connsiteX3" fmla="*/ 98156 w 278970"/>
                    <a:gd name="connsiteY3" fmla="*/ 0 h 284136"/>
                    <a:gd name="connsiteX4" fmla="*/ 0 w 278970"/>
                    <a:gd name="connsiteY4" fmla="*/ 139485 h 284136"/>
                    <a:gd name="connsiteX0" fmla="*/ 0 w 351295"/>
                    <a:gd name="connsiteY0" fmla="*/ 149817 h 284136"/>
                    <a:gd name="connsiteX1" fmla="*/ 227308 w 351295"/>
                    <a:gd name="connsiteY1" fmla="*/ 284136 h 284136"/>
                    <a:gd name="connsiteX2" fmla="*/ 351295 w 351295"/>
                    <a:gd name="connsiteY2" fmla="*/ 144651 h 284136"/>
                    <a:gd name="connsiteX3" fmla="*/ 170481 w 351295"/>
                    <a:gd name="connsiteY3" fmla="*/ 0 h 284136"/>
                    <a:gd name="connsiteX4" fmla="*/ 0 w 351295"/>
                    <a:gd name="connsiteY4" fmla="*/ 149817 h 284136"/>
                    <a:gd name="connsiteX0" fmla="*/ 0 w 351295"/>
                    <a:gd name="connsiteY0" fmla="*/ 149817 h 258306"/>
                    <a:gd name="connsiteX1" fmla="*/ 61993 w 351295"/>
                    <a:gd name="connsiteY1" fmla="*/ 258306 h 258306"/>
                    <a:gd name="connsiteX2" fmla="*/ 351295 w 351295"/>
                    <a:gd name="connsiteY2" fmla="*/ 144651 h 258306"/>
                    <a:gd name="connsiteX3" fmla="*/ 170481 w 351295"/>
                    <a:gd name="connsiteY3" fmla="*/ 0 h 258306"/>
                    <a:gd name="connsiteX4" fmla="*/ 0 w 351295"/>
                    <a:gd name="connsiteY4" fmla="*/ 149817 h 258306"/>
                    <a:gd name="connsiteX0" fmla="*/ 0 w 304800"/>
                    <a:gd name="connsiteY0" fmla="*/ 149817 h 258306"/>
                    <a:gd name="connsiteX1" fmla="*/ 61993 w 304800"/>
                    <a:gd name="connsiteY1" fmla="*/ 258306 h 258306"/>
                    <a:gd name="connsiteX2" fmla="*/ 304800 w 304800"/>
                    <a:gd name="connsiteY2" fmla="*/ 92990 h 258306"/>
                    <a:gd name="connsiteX3" fmla="*/ 170481 w 304800"/>
                    <a:gd name="connsiteY3" fmla="*/ 0 h 258306"/>
                    <a:gd name="connsiteX4" fmla="*/ 0 w 304800"/>
                    <a:gd name="connsiteY4" fmla="*/ 149817 h 258306"/>
                    <a:gd name="connsiteX0" fmla="*/ 0 w 304800"/>
                    <a:gd name="connsiteY0" fmla="*/ 129153 h 237642"/>
                    <a:gd name="connsiteX1" fmla="*/ 61993 w 304800"/>
                    <a:gd name="connsiteY1" fmla="*/ 237642 h 237642"/>
                    <a:gd name="connsiteX2" fmla="*/ 304800 w 304800"/>
                    <a:gd name="connsiteY2" fmla="*/ 72326 h 237642"/>
                    <a:gd name="connsiteX3" fmla="*/ 216976 w 304800"/>
                    <a:gd name="connsiteY3" fmla="*/ 0 h 237642"/>
                    <a:gd name="connsiteX4" fmla="*/ 0 w 304800"/>
                    <a:gd name="connsiteY4" fmla="*/ 129153 h 237642"/>
                    <a:gd name="connsiteX0" fmla="*/ 0 w 304800"/>
                    <a:gd name="connsiteY0" fmla="*/ 129153 h 237642"/>
                    <a:gd name="connsiteX1" fmla="*/ 61993 w 304800"/>
                    <a:gd name="connsiteY1" fmla="*/ 237642 h 237642"/>
                    <a:gd name="connsiteX2" fmla="*/ 149818 w 304800"/>
                    <a:gd name="connsiteY2" fmla="*/ 165315 h 237642"/>
                    <a:gd name="connsiteX3" fmla="*/ 304800 w 304800"/>
                    <a:gd name="connsiteY3" fmla="*/ 72326 h 237642"/>
                    <a:gd name="connsiteX4" fmla="*/ 216976 w 304800"/>
                    <a:gd name="connsiteY4" fmla="*/ 0 h 237642"/>
                    <a:gd name="connsiteX5" fmla="*/ 0 w 304800"/>
                    <a:gd name="connsiteY5" fmla="*/ 129153 h 237642"/>
                    <a:gd name="connsiteX0" fmla="*/ 0 w 328894"/>
                    <a:gd name="connsiteY0" fmla="*/ 200590 h 309079"/>
                    <a:gd name="connsiteX1" fmla="*/ 61993 w 328894"/>
                    <a:gd name="connsiteY1" fmla="*/ 309079 h 309079"/>
                    <a:gd name="connsiteX2" fmla="*/ 149818 w 328894"/>
                    <a:gd name="connsiteY2" fmla="*/ 236752 h 309079"/>
                    <a:gd name="connsiteX3" fmla="*/ 304800 w 328894"/>
                    <a:gd name="connsiteY3" fmla="*/ 143763 h 309079"/>
                    <a:gd name="connsiteX4" fmla="*/ 328894 w 328894"/>
                    <a:gd name="connsiteY4" fmla="*/ 0 h 309079"/>
                    <a:gd name="connsiteX5" fmla="*/ 0 w 328894"/>
                    <a:gd name="connsiteY5" fmla="*/ 200590 h 309079"/>
                    <a:gd name="connsiteX0" fmla="*/ 0 w 392906"/>
                    <a:gd name="connsiteY0" fmla="*/ 200590 h 309079"/>
                    <a:gd name="connsiteX1" fmla="*/ 61993 w 392906"/>
                    <a:gd name="connsiteY1" fmla="*/ 309079 h 309079"/>
                    <a:gd name="connsiteX2" fmla="*/ 149818 w 392906"/>
                    <a:gd name="connsiteY2" fmla="*/ 236752 h 309079"/>
                    <a:gd name="connsiteX3" fmla="*/ 392906 w 392906"/>
                    <a:gd name="connsiteY3" fmla="*/ 72325 h 309079"/>
                    <a:gd name="connsiteX4" fmla="*/ 328894 w 392906"/>
                    <a:gd name="connsiteY4" fmla="*/ 0 h 309079"/>
                    <a:gd name="connsiteX5" fmla="*/ 0 w 392906"/>
                    <a:gd name="connsiteY5" fmla="*/ 200590 h 309079"/>
                    <a:gd name="connsiteX0" fmla="*/ 0 w 426244"/>
                    <a:gd name="connsiteY0" fmla="*/ 243452 h 309079"/>
                    <a:gd name="connsiteX1" fmla="*/ 95331 w 426244"/>
                    <a:gd name="connsiteY1" fmla="*/ 309079 h 309079"/>
                    <a:gd name="connsiteX2" fmla="*/ 183156 w 426244"/>
                    <a:gd name="connsiteY2" fmla="*/ 236752 h 309079"/>
                    <a:gd name="connsiteX3" fmla="*/ 426244 w 426244"/>
                    <a:gd name="connsiteY3" fmla="*/ 72325 h 309079"/>
                    <a:gd name="connsiteX4" fmla="*/ 362232 w 426244"/>
                    <a:gd name="connsiteY4" fmla="*/ 0 h 309079"/>
                    <a:gd name="connsiteX5" fmla="*/ 0 w 426244"/>
                    <a:gd name="connsiteY5" fmla="*/ 243452 h 309079"/>
                    <a:gd name="connsiteX0" fmla="*/ 0 w 426244"/>
                    <a:gd name="connsiteY0" fmla="*/ 243452 h 309079"/>
                    <a:gd name="connsiteX1" fmla="*/ 95331 w 426244"/>
                    <a:gd name="connsiteY1" fmla="*/ 309079 h 309079"/>
                    <a:gd name="connsiteX2" fmla="*/ 183156 w 426244"/>
                    <a:gd name="connsiteY2" fmla="*/ 236752 h 309079"/>
                    <a:gd name="connsiteX3" fmla="*/ 426244 w 426244"/>
                    <a:gd name="connsiteY3" fmla="*/ 72325 h 309079"/>
                    <a:gd name="connsiteX4" fmla="*/ 362232 w 426244"/>
                    <a:gd name="connsiteY4" fmla="*/ 0 h 309079"/>
                    <a:gd name="connsiteX5" fmla="*/ 154581 w 426244"/>
                    <a:gd name="connsiteY5" fmla="*/ 117287 h 309079"/>
                    <a:gd name="connsiteX6" fmla="*/ 0 w 426244"/>
                    <a:gd name="connsiteY6" fmla="*/ 243452 h 309079"/>
                    <a:gd name="connsiteX0" fmla="*/ 0 w 450057"/>
                    <a:gd name="connsiteY0" fmla="*/ 243452 h 309079"/>
                    <a:gd name="connsiteX1" fmla="*/ 95331 w 450057"/>
                    <a:gd name="connsiteY1" fmla="*/ 309079 h 309079"/>
                    <a:gd name="connsiteX2" fmla="*/ 183156 w 450057"/>
                    <a:gd name="connsiteY2" fmla="*/ 236752 h 309079"/>
                    <a:gd name="connsiteX3" fmla="*/ 450057 w 450057"/>
                    <a:gd name="connsiteY3" fmla="*/ 93757 h 309079"/>
                    <a:gd name="connsiteX4" fmla="*/ 362232 w 450057"/>
                    <a:gd name="connsiteY4" fmla="*/ 0 h 309079"/>
                    <a:gd name="connsiteX5" fmla="*/ 154581 w 450057"/>
                    <a:gd name="connsiteY5" fmla="*/ 117287 h 309079"/>
                    <a:gd name="connsiteX6" fmla="*/ 0 w 450057"/>
                    <a:gd name="connsiteY6" fmla="*/ 243452 h 309079"/>
                    <a:gd name="connsiteX0" fmla="*/ 0 w 450057"/>
                    <a:gd name="connsiteY0" fmla="*/ 243452 h 335272"/>
                    <a:gd name="connsiteX1" fmla="*/ 95331 w 450057"/>
                    <a:gd name="connsiteY1" fmla="*/ 335272 h 335272"/>
                    <a:gd name="connsiteX2" fmla="*/ 183156 w 450057"/>
                    <a:gd name="connsiteY2" fmla="*/ 236752 h 335272"/>
                    <a:gd name="connsiteX3" fmla="*/ 450057 w 450057"/>
                    <a:gd name="connsiteY3" fmla="*/ 93757 h 335272"/>
                    <a:gd name="connsiteX4" fmla="*/ 362232 w 450057"/>
                    <a:gd name="connsiteY4" fmla="*/ 0 h 335272"/>
                    <a:gd name="connsiteX5" fmla="*/ 154581 w 450057"/>
                    <a:gd name="connsiteY5" fmla="*/ 117287 h 335272"/>
                    <a:gd name="connsiteX6" fmla="*/ 0 w 450057"/>
                    <a:gd name="connsiteY6" fmla="*/ 243452 h 335272"/>
                    <a:gd name="connsiteX0" fmla="*/ 0 w 450057"/>
                    <a:gd name="connsiteY0" fmla="*/ 243452 h 335272"/>
                    <a:gd name="connsiteX1" fmla="*/ 95331 w 450057"/>
                    <a:gd name="connsiteY1" fmla="*/ 335272 h 335272"/>
                    <a:gd name="connsiteX2" fmla="*/ 190300 w 450057"/>
                    <a:gd name="connsiteY2" fmla="*/ 246277 h 335272"/>
                    <a:gd name="connsiteX3" fmla="*/ 450057 w 450057"/>
                    <a:gd name="connsiteY3" fmla="*/ 93757 h 335272"/>
                    <a:gd name="connsiteX4" fmla="*/ 362232 w 450057"/>
                    <a:gd name="connsiteY4" fmla="*/ 0 h 335272"/>
                    <a:gd name="connsiteX5" fmla="*/ 154581 w 450057"/>
                    <a:gd name="connsiteY5" fmla="*/ 117287 h 335272"/>
                    <a:gd name="connsiteX6" fmla="*/ 0 w 450057"/>
                    <a:gd name="connsiteY6" fmla="*/ 243452 h 335272"/>
                    <a:gd name="connsiteX0" fmla="*/ 0 w 450057"/>
                    <a:gd name="connsiteY0" fmla="*/ 243452 h 335272"/>
                    <a:gd name="connsiteX1" fmla="*/ 95331 w 450057"/>
                    <a:gd name="connsiteY1" fmla="*/ 335272 h 335272"/>
                    <a:gd name="connsiteX2" fmla="*/ 197444 w 450057"/>
                    <a:gd name="connsiteY2" fmla="*/ 265327 h 335272"/>
                    <a:gd name="connsiteX3" fmla="*/ 450057 w 450057"/>
                    <a:gd name="connsiteY3" fmla="*/ 93757 h 335272"/>
                    <a:gd name="connsiteX4" fmla="*/ 362232 w 450057"/>
                    <a:gd name="connsiteY4" fmla="*/ 0 h 335272"/>
                    <a:gd name="connsiteX5" fmla="*/ 154581 w 450057"/>
                    <a:gd name="connsiteY5" fmla="*/ 117287 h 335272"/>
                    <a:gd name="connsiteX6" fmla="*/ 0 w 450057"/>
                    <a:gd name="connsiteY6" fmla="*/ 243452 h 33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0057" h="335272">
                      <a:moveTo>
                        <a:pt x="0" y="243452"/>
                      </a:moveTo>
                      <a:lnTo>
                        <a:pt x="95331" y="335272"/>
                      </a:lnTo>
                      <a:lnTo>
                        <a:pt x="197444" y="265327"/>
                      </a:lnTo>
                      <a:lnTo>
                        <a:pt x="450057" y="93757"/>
                      </a:lnTo>
                      <a:lnTo>
                        <a:pt x="362232" y="0"/>
                      </a:lnTo>
                      <a:cubicBezTo>
                        <a:pt x="296984" y="43064"/>
                        <a:pt x="219829" y="74223"/>
                        <a:pt x="154581" y="117287"/>
                      </a:cubicBezTo>
                      <a:lnTo>
                        <a:pt x="0" y="243452"/>
                      </a:lnTo>
                      <a:close/>
                    </a:path>
                  </a:pathLst>
                </a:custGeom>
                <a:solidFill>
                  <a:srgbClr val="229255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3494025" y="5244893"/>
                  <a:ext cx="333324" cy="215884"/>
                </a:xfrm>
                <a:custGeom>
                  <a:avLst/>
                  <a:gdLst>
                    <a:gd name="connsiteX0" fmla="*/ 0 w 171402"/>
                    <a:gd name="connsiteY0" fmla="*/ 125231 h 125231"/>
                    <a:gd name="connsiteX1" fmla="*/ 170481 w 171402"/>
                    <a:gd name="connsiteY1" fmla="*/ 1244 h 125231"/>
                    <a:gd name="connsiteX2" fmla="*/ 72325 w 171402"/>
                    <a:gd name="connsiteY2" fmla="*/ 58071 h 125231"/>
                    <a:gd name="connsiteX3" fmla="*/ 72325 w 171402"/>
                    <a:gd name="connsiteY3" fmla="*/ 58071 h 125231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305687 w 305687"/>
                    <a:gd name="connsiteY2" fmla="*/ 0 h 19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5687" h="198129">
                      <a:moveTo>
                        <a:pt x="0" y="198129"/>
                      </a:moveTo>
                      <a:cubicBezTo>
                        <a:pt x="79213" y="141732"/>
                        <a:pt x="119533" y="107163"/>
                        <a:pt x="170481" y="74142"/>
                      </a:cubicBezTo>
                      <a:cubicBezTo>
                        <a:pt x="221429" y="41121"/>
                        <a:pt x="277519" y="15446"/>
                        <a:pt x="305687" y="0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3565451" y="5340136"/>
                  <a:ext cx="353958" cy="255569"/>
                </a:xfrm>
                <a:custGeom>
                  <a:avLst/>
                  <a:gdLst>
                    <a:gd name="connsiteX0" fmla="*/ 0 w 171402"/>
                    <a:gd name="connsiteY0" fmla="*/ 125231 h 125231"/>
                    <a:gd name="connsiteX1" fmla="*/ 170481 w 171402"/>
                    <a:gd name="connsiteY1" fmla="*/ 1244 h 125231"/>
                    <a:gd name="connsiteX2" fmla="*/ 72325 w 171402"/>
                    <a:gd name="connsiteY2" fmla="*/ 58071 h 125231"/>
                    <a:gd name="connsiteX3" fmla="*/ 72325 w 171402"/>
                    <a:gd name="connsiteY3" fmla="*/ 58071 h 125231"/>
                    <a:gd name="connsiteX0" fmla="*/ 0 w 171546"/>
                    <a:gd name="connsiteY0" fmla="*/ 125403 h 125403"/>
                    <a:gd name="connsiteX1" fmla="*/ 170481 w 171546"/>
                    <a:gd name="connsiteY1" fmla="*/ 1416 h 125403"/>
                    <a:gd name="connsiteX2" fmla="*/ 72325 w 171546"/>
                    <a:gd name="connsiteY2" fmla="*/ 58243 h 125403"/>
                    <a:gd name="connsiteX3" fmla="*/ 72325 w 171546"/>
                    <a:gd name="connsiteY3" fmla="*/ 58243 h 125403"/>
                    <a:gd name="connsiteX0" fmla="*/ 0 w 171546"/>
                    <a:gd name="connsiteY0" fmla="*/ 125403 h 125403"/>
                    <a:gd name="connsiteX1" fmla="*/ 170481 w 171546"/>
                    <a:gd name="connsiteY1" fmla="*/ 1416 h 125403"/>
                    <a:gd name="connsiteX2" fmla="*/ 72325 w 171546"/>
                    <a:gd name="connsiteY2" fmla="*/ 58243 h 125403"/>
                    <a:gd name="connsiteX0" fmla="*/ 0 w 171546"/>
                    <a:gd name="connsiteY0" fmla="*/ 125403 h 125403"/>
                    <a:gd name="connsiteX1" fmla="*/ 170481 w 171546"/>
                    <a:gd name="connsiteY1" fmla="*/ 1416 h 125403"/>
                    <a:gd name="connsiteX2" fmla="*/ 72325 w 171546"/>
                    <a:gd name="connsiteY2" fmla="*/ 58243 h 125403"/>
                    <a:gd name="connsiteX0" fmla="*/ 0 w 170481"/>
                    <a:gd name="connsiteY0" fmla="*/ 123987 h 123987"/>
                    <a:gd name="connsiteX1" fmla="*/ 170481 w 170481"/>
                    <a:gd name="connsiteY1" fmla="*/ 0 h 123987"/>
                    <a:gd name="connsiteX0" fmla="*/ 0 w 332406"/>
                    <a:gd name="connsiteY0" fmla="*/ 202568 h 202568"/>
                    <a:gd name="connsiteX1" fmla="*/ 332406 w 332406"/>
                    <a:gd name="connsiteY1" fmla="*/ 0 h 202568"/>
                    <a:gd name="connsiteX0" fmla="*/ 0 w 334787"/>
                    <a:gd name="connsiteY0" fmla="*/ 221618 h 221618"/>
                    <a:gd name="connsiteX1" fmla="*/ 334787 w 334787"/>
                    <a:gd name="connsiteY1" fmla="*/ 0 h 221618"/>
                    <a:gd name="connsiteX0" fmla="*/ 0 w 334787"/>
                    <a:gd name="connsiteY0" fmla="*/ 221618 h 221618"/>
                    <a:gd name="connsiteX1" fmla="*/ 145992 w 334787"/>
                    <a:gd name="connsiteY1" fmla="*/ 102580 h 221618"/>
                    <a:gd name="connsiteX2" fmla="*/ 334787 w 334787"/>
                    <a:gd name="connsiteY2" fmla="*/ 0 h 221618"/>
                    <a:gd name="connsiteX0" fmla="*/ 0 w 334787"/>
                    <a:gd name="connsiteY0" fmla="*/ 221618 h 221618"/>
                    <a:gd name="connsiteX1" fmla="*/ 154708 w 334787"/>
                    <a:gd name="connsiteY1" fmla="*/ 110934 h 221618"/>
                    <a:gd name="connsiteX2" fmla="*/ 334787 w 334787"/>
                    <a:gd name="connsiteY2" fmla="*/ 0 h 221618"/>
                    <a:gd name="connsiteX0" fmla="*/ 0 w 334787"/>
                    <a:gd name="connsiteY0" fmla="*/ 221618 h 221618"/>
                    <a:gd name="connsiteX1" fmla="*/ 148170 w 334787"/>
                    <a:gd name="connsiteY1" fmla="*/ 102580 h 221618"/>
                    <a:gd name="connsiteX2" fmla="*/ 334787 w 334787"/>
                    <a:gd name="connsiteY2" fmla="*/ 0 h 221618"/>
                    <a:gd name="connsiteX0" fmla="*/ 0 w 323892"/>
                    <a:gd name="connsiteY0" fmla="*/ 223706 h 223706"/>
                    <a:gd name="connsiteX1" fmla="*/ 148170 w 323892"/>
                    <a:gd name="connsiteY1" fmla="*/ 104668 h 223706"/>
                    <a:gd name="connsiteX2" fmla="*/ 323892 w 323892"/>
                    <a:gd name="connsiteY2" fmla="*/ 0 h 223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3892" h="223706">
                      <a:moveTo>
                        <a:pt x="0" y="223706"/>
                      </a:moveTo>
                      <a:cubicBezTo>
                        <a:pt x="26148" y="205607"/>
                        <a:pt x="115486" y="127292"/>
                        <a:pt x="148170" y="104668"/>
                      </a:cubicBezTo>
                      <a:cubicBezTo>
                        <a:pt x="70497" y="156867"/>
                        <a:pt x="311838" y="11193"/>
                        <a:pt x="323892" y="0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 rot="11500152">
                  <a:off x="2809918" y="2224111"/>
                  <a:ext cx="469827" cy="1065131"/>
                </a:xfrm>
                <a:custGeom>
                  <a:avLst/>
                  <a:gdLst>
                    <a:gd name="connsiteX0" fmla="*/ 262171 w 732159"/>
                    <a:gd name="connsiteY0" fmla="*/ 1320445 h 1333234"/>
                    <a:gd name="connsiteX1" fmla="*/ 182241 w 732159"/>
                    <a:gd name="connsiteY1" fmla="*/ 968753 h 1333234"/>
                    <a:gd name="connsiteX2" fmla="*/ 313326 w 732159"/>
                    <a:gd name="connsiteY2" fmla="*/ 789710 h 1333234"/>
                    <a:gd name="connsiteX3" fmla="*/ 732159 w 732159"/>
                    <a:gd name="connsiteY3" fmla="*/ 86325 h 1333234"/>
                    <a:gd name="connsiteX4" fmla="*/ 565905 w 732159"/>
                    <a:gd name="connsiteY4" fmla="*/ 0 h 1333234"/>
                    <a:gd name="connsiteX5" fmla="*/ 51155 w 732159"/>
                    <a:gd name="connsiteY5" fmla="*/ 869640 h 1333234"/>
                    <a:gd name="connsiteX6" fmla="*/ 0 w 732159"/>
                    <a:gd name="connsiteY6" fmla="*/ 968753 h 1333234"/>
                    <a:gd name="connsiteX7" fmla="*/ 99113 w 732159"/>
                    <a:gd name="connsiteY7" fmla="*/ 1333234 h 1333234"/>
                    <a:gd name="connsiteX8" fmla="*/ 262171 w 732159"/>
                    <a:gd name="connsiteY8" fmla="*/ 1320445 h 1333234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3326 w 732159"/>
                    <a:gd name="connsiteY2" fmla="*/ 789710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00537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320445 h 1358811"/>
                    <a:gd name="connsiteX1" fmla="*/ 182241 w 732159"/>
                    <a:gd name="connsiteY1" fmla="*/ 968753 h 1358811"/>
                    <a:gd name="connsiteX2" fmla="*/ 310129 w 732159"/>
                    <a:gd name="connsiteY2" fmla="*/ 770527 h 1358811"/>
                    <a:gd name="connsiteX3" fmla="*/ 732159 w 732159"/>
                    <a:gd name="connsiteY3" fmla="*/ 86325 h 1358811"/>
                    <a:gd name="connsiteX4" fmla="*/ 565905 w 732159"/>
                    <a:gd name="connsiteY4" fmla="*/ 0 h 1358811"/>
                    <a:gd name="connsiteX5" fmla="*/ 51155 w 732159"/>
                    <a:gd name="connsiteY5" fmla="*/ 869640 h 1358811"/>
                    <a:gd name="connsiteX6" fmla="*/ 0 w 732159"/>
                    <a:gd name="connsiteY6" fmla="*/ 968753 h 1358811"/>
                    <a:gd name="connsiteX7" fmla="*/ 105507 w 732159"/>
                    <a:gd name="connsiteY7" fmla="*/ 1358811 h 1358811"/>
                    <a:gd name="connsiteX8" fmla="*/ 262171 w 732159"/>
                    <a:gd name="connsiteY8" fmla="*/ 1320445 h 1358811"/>
                    <a:gd name="connsiteX0" fmla="*/ 262171 w 732159"/>
                    <a:gd name="connsiteY0" fmla="*/ 1234120 h 1272486"/>
                    <a:gd name="connsiteX1" fmla="*/ 182241 w 732159"/>
                    <a:gd name="connsiteY1" fmla="*/ 882428 h 1272486"/>
                    <a:gd name="connsiteX2" fmla="*/ 310129 w 732159"/>
                    <a:gd name="connsiteY2" fmla="*/ 684202 h 1272486"/>
                    <a:gd name="connsiteX3" fmla="*/ 732159 w 732159"/>
                    <a:gd name="connsiteY3" fmla="*/ 0 h 1272486"/>
                    <a:gd name="connsiteX4" fmla="*/ 383257 w 732159"/>
                    <a:gd name="connsiteY4" fmla="*/ 226014 h 1272486"/>
                    <a:gd name="connsiteX5" fmla="*/ 51155 w 732159"/>
                    <a:gd name="connsiteY5" fmla="*/ 783315 h 1272486"/>
                    <a:gd name="connsiteX6" fmla="*/ 0 w 732159"/>
                    <a:gd name="connsiteY6" fmla="*/ 882428 h 1272486"/>
                    <a:gd name="connsiteX7" fmla="*/ 105507 w 732159"/>
                    <a:gd name="connsiteY7" fmla="*/ 1272486 h 1272486"/>
                    <a:gd name="connsiteX8" fmla="*/ 262171 w 732159"/>
                    <a:gd name="connsiteY8" fmla="*/ 1234120 h 1272486"/>
                    <a:gd name="connsiteX0" fmla="*/ 262171 w 591308"/>
                    <a:gd name="connsiteY0" fmla="*/ 1008106 h 1046472"/>
                    <a:gd name="connsiteX1" fmla="*/ 182241 w 591308"/>
                    <a:gd name="connsiteY1" fmla="*/ 656414 h 1046472"/>
                    <a:gd name="connsiteX2" fmla="*/ 310129 w 591308"/>
                    <a:gd name="connsiteY2" fmla="*/ 458188 h 1046472"/>
                    <a:gd name="connsiteX3" fmla="*/ 591308 w 591308"/>
                    <a:gd name="connsiteY3" fmla="*/ 22770 h 1046472"/>
                    <a:gd name="connsiteX4" fmla="*/ 383257 w 591308"/>
                    <a:gd name="connsiteY4" fmla="*/ 0 h 1046472"/>
                    <a:gd name="connsiteX5" fmla="*/ 51155 w 591308"/>
                    <a:gd name="connsiteY5" fmla="*/ 557301 h 1046472"/>
                    <a:gd name="connsiteX6" fmla="*/ 0 w 591308"/>
                    <a:gd name="connsiteY6" fmla="*/ 656414 h 1046472"/>
                    <a:gd name="connsiteX7" fmla="*/ 105507 w 591308"/>
                    <a:gd name="connsiteY7" fmla="*/ 1046472 h 1046472"/>
                    <a:gd name="connsiteX8" fmla="*/ 262171 w 591308"/>
                    <a:gd name="connsiteY8" fmla="*/ 1008106 h 1046472"/>
                    <a:gd name="connsiteX0" fmla="*/ 262171 w 591308"/>
                    <a:gd name="connsiteY0" fmla="*/ 1063502 h 1101868"/>
                    <a:gd name="connsiteX1" fmla="*/ 182241 w 591308"/>
                    <a:gd name="connsiteY1" fmla="*/ 711810 h 1101868"/>
                    <a:gd name="connsiteX2" fmla="*/ 310129 w 591308"/>
                    <a:gd name="connsiteY2" fmla="*/ 513584 h 1101868"/>
                    <a:gd name="connsiteX3" fmla="*/ 591308 w 591308"/>
                    <a:gd name="connsiteY3" fmla="*/ 78166 h 1101868"/>
                    <a:gd name="connsiteX4" fmla="*/ 385547 w 591308"/>
                    <a:gd name="connsiteY4" fmla="*/ 0 h 1101868"/>
                    <a:gd name="connsiteX5" fmla="*/ 51155 w 591308"/>
                    <a:gd name="connsiteY5" fmla="*/ 612697 h 1101868"/>
                    <a:gd name="connsiteX6" fmla="*/ 0 w 591308"/>
                    <a:gd name="connsiteY6" fmla="*/ 711810 h 1101868"/>
                    <a:gd name="connsiteX7" fmla="*/ 105507 w 591308"/>
                    <a:gd name="connsiteY7" fmla="*/ 1101868 h 1101868"/>
                    <a:gd name="connsiteX8" fmla="*/ 262171 w 591308"/>
                    <a:gd name="connsiteY8" fmla="*/ 1063502 h 1101868"/>
                    <a:gd name="connsiteX0" fmla="*/ 262171 w 591308"/>
                    <a:gd name="connsiteY0" fmla="*/ 1063502 h 1302555"/>
                    <a:gd name="connsiteX1" fmla="*/ 182241 w 591308"/>
                    <a:gd name="connsiteY1" fmla="*/ 711810 h 1302555"/>
                    <a:gd name="connsiteX2" fmla="*/ 310129 w 591308"/>
                    <a:gd name="connsiteY2" fmla="*/ 513584 h 1302555"/>
                    <a:gd name="connsiteX3" fmla="*/ 591308 w 591308"/>
                    <a:gd name="connsiteY3" fmla="*/ 78166 h 1302555"/>
                    <a:gd name="connsiteX4" fmla="*/ 385547 w 591308"/>
                    <a:gd name="connsiteY4" fmla="*/ 0 h 1302555"/>
                    <a:gd name="connsiteX5" fmla="*/ 51155 w 591308"/>
                    <a:gd name="connsiteY5" fmla="*/ 612697 h 1302555"/>
                    <a:gd name="connsiteX6" fmla="*/ 0 w 591308"/>
                    <a:gd name="connsiteY6" fmla="*/ 711810 h 1302555"/>
                    <a:gd name="connsiteX7" fmla="*/ 64570 w 591308"/>
                    <a:gd name="connsiteY7" fmla="*/ 1302555 h 1302555"/>
                    <a:gd name="connsiteX8" fmla="*/ 262171 w 591308"/>
                    <a:gd name="connsiteY8" fmla="*/ 1063502 h 1302555"/>
                    <a:gd name="connsiteX0" fmla="*/ 279350 w 591308"/>
                    <a:gd name="connsiteY0" fmla="*/ 1279647 h 1302555"/>
                    <a:gd name="connsiteX1" fmla="*/ 182241 w 591308"/>
                    <a:gd name="connsiteY1" fmla="*/ 711810 h 1302555"/>
                    <a:gd name="connsiteX2" fmla="*/ 310129 w 591308"/>
                    <a:gd name="connsiteY2" fmla="*/ 513584 h 1302555"/>
                    <a:gd name="connsiteX3" fmla="*/ 591308 w 591308"/>
                    <a:gd name="connsiteY3" fmla="*/ 78166 h 1302555"/>
                    <a:gd name="connsiteX4" fmla="*/ 385547 w 591308"/>
                    <a:gd name="connsiteY4" fmla="*/ 0 h 1302555"/>
                    <a:gd name="connsiteX5" fmla="*/ 51155 w 591308"/>
                    <a:gd name="connsiteY5" fmla="*/ 612697 h 1302555"/>
                    <a:gd name="connsiteX6" fmla="*/ 0 w 591308"/>
                    <a:gd name="connsiteY6" fmla="*/ 711810 h 1302555"/>
                    <a:gd name="connsiteX7" fmla="*/ 64570 w 591308"/>
                    <a:gd name="connsiteY7" fmla="*/ 1302555 h 1302555"/>
                    <a:gd name="connsiteX8" fmla="*/ 279350 w 591308"/>
                    <a:gd name="connsiteY8" fmla="*/ 1279647 h 1302555"/>
                    <a:gd name="connsiteX0" fmla="*/ 279350 w 591308"/>
                    <a:gd name="connsiteY0" fmla="*/ 1279647 h 1302555"/>
                    <a:gd name="connsiteX1" fmla="*/ 190400 w 591308"/>
                    <a:gd name="connsiteY1" fmla="*/ 751317 h 1302555"/>
                    <a:gd name="connsiteX2" fmla="*/ 310129 w 591308"/>
                    <a:gd name="connsiteY2" fmla="*/ 513584 h 1302555"/>
                    <a:gd name="connsiteX3" fmla="*/ 591308 w 591308"/>
                    <a:gd name="connsiteY3" fmla="*/ 78166 h 1302555"/>
                    <a:gd name="connsiteX4" fmla="*/ 385547 w 591308"/>
                    <a:gd name="connsiteY4" fmla="*/ 0 h 1302555"/>
                    <a:gd name="connsiteX5" fmla="*/ 51155 w 591308"/>
                    <a:gd name="connsiteY5" fmla="*/ 612697 h 1302555"/>
                    <a:gd name="connsiteX6" fmla="*/ 0 w 591308"/>
                    <a:gd name="connsiteY6" fmla="*/ 711810 h 1302555"/>
                    <a:gd name="connsiteX7" fmla="*/ 64570 w 591308"/>
                    <a:gd name="connsiteY7" fmla="*/ 1302555 h 1302555"/>
                    <a:gd name="connsiteX8" fmla="*/ 279350 w 591308"/>
                    <a:gd name="connsiteY8" fmla="*/ 1279647 h 1302555"/>
                    <a:gd name="connsiteX0" fmla="*/ 279350 w 473645"/>
                    <a:gd name="connsiteY0" fmla="*/ 1279647 h 1302555"/>
                    <a:gd name="connsiteX1" fmla="*/ 190400 w 473645"/>
                    <a:gd name="connsiteY1" fmla="*/ 751317 h 1302555"/>
                    <a:gd name="connsiteX2" fmla="*/ 310129 w 473645"/>
                    <a:gd name="connsiteY2" fmla="*/ 513584 h 1302555"/>
                    <a:gd name="connsiteX3" fmla="*/ 473645 w 473645"/>
                    <a:gd name="connsiteY3" fmla="*/ 239776 h 1302555"/>
                    <a:gd name="connsiteX4" fmla="*/ 385547 w 473645"/>
                    <a:gd name="connsiteY4" fmla="*/ 0 h 1302555"/>
                    <a:gd name="connsiteX5" fmla="*/ 51155 w 473645"/>
                    <a:gd name="connsiteY5" fmla="*/ 612697 h 1302555"/>
                    <a:gd name="connsiteX6" fmla="*/ 0 w 473645"/>
                    <a:gd name="connsiteY6" fmla="*/ 711810 h 1302555"/>
                    <a:gd name="connsiteX7" fmla="*/ 64570 w 473645"/>
                    <a:gd name="connsiteY7" fmla="*/ 1302555 h 1302555"/>
                    <a:gd name="connsiteX8" fmla="*/ 279350 w 473645"/>
                    <a:gd name="connsiteY8" fmla="*/ 1279647 h 1302555"/>
                    <a:gd name="connsiteX0" fmla="*/ 279350 w 473645"/>
                    <a:gd name="connsiteY0" fmla="*/ 1083970 h 1106878"/>
                    <a:gd name="connsiteX1" fmla="*/ 190400 w 473645"/>
                    <a:gd name="connsiteY1" fmla="*/ 555640 h 1106878"/>
                    <a:gd name="connsiteX2" fmla="*/ 310129 w 473645"/>
                    <a:gd name="connsiteY2" fmla="*/ 317907 h 1106878"/>
                    <a:gd name="connsiteX3" fmla="*/ 473645 w 473645"/>
                    <a:gd name="connsiteY3" fmla="*/ 44099 h 1106878"/>
                    <a:gd name="connsiteX4" fmla="*/ 302383 w 473645"/>
                    <a:gd name="connsiteY4" fmla="*/ 0 h 1106878"/>
                    <a:gd name="connsiteX5" fmla="*/ 51155 w 473645"/>
                    <a:gd name="connsiteY5" fmla="*/ 417020 h 1106878"/>
                    <a:gd name="connsiteX6" fmla="*/ 0 w 473645"/>
                    <a:gd name="connsiteY6" fmla="*/ 516133 h 1106878"/>
                    <a:gd name="connsiteX7" fmla="*/ 64570 w 473645"/>
                    <a:gd name="connsiteY7" fmla="*/ 1106878 h 1106878"/>
                    <a:gd name="connsiteX8" fmla="*/ 279350 w 473645"/>
                    <a:gd name="connsiteY8" fmla="*/ 1083970 h 1106878"/>
                    <a:gd name="connsiteX0" fmla="*/ 279350 w 430604"/>
                    <a:gd name="connsiteY0" fmla="*/ 1083970 h 1106878"/>
                    <a:gd name="connsiteX1" fmla="*/ 190400 w 430604"/>
                    <a:gd name="connsiteY1" fmla="*/ 555640 h 1106878"/>
                    <a:gd name="connsiteX2" fmla="*/ 310129 w 430604"/>
                    <a:gd name="connsiteY2" fmla="*/ 317907 h 1106878"/>
                    <a:gd name="connsiteX3" fmla="*/ 430604 w 430604"/>
                    <a:gd name="connsiteY3" fmla="*/ 106481 h 1106878"/>
                    <a:gd name="connsiteX4" fmla="*/ 302383 w 430604"/>
                    <a:gd name="connsiteY4" fmla="*/ 0 h 1106878"/>
                    <a:gd name="connsiteX5" fmla="*/ 51155 w 430604"/>
                    <a:gd name="connsiteY5" fmla="*/ 417020 h 1106878"/>
                    <a:gd name="connsiteX6" fmla="*/ 0 w 430604"/>
                    <a:gd name="connsiteY6" fmla="*/ 516133 h 1106878"/>
                    <a:gd name="connsiteX7" fmla="*/ 64570 w 430604"/>
                    <a:gd name="connsiteY7" fmla="*/ 1106878 h 1106878"/>
                    <a:gd name="connsiteX8" fmla="*/ 279350 w 430604"/>
                    <a:gd name="connsiteY8" fmla="*/ 1083970 h 1106878"/>
                    <a:gd name="connsiteX0" fmla="*/ 279350 w 430604"/>
                    <a:gd name="connsiteY0" fmla="*/ 1051980 h 1074888"/>
                    <a:gd name="connsiteX1" fmla="*/ 190400 w 430604"/>
                    <a:gd name="connsiteY1" fmla="*/ 523650 h 1074888"/>
                    <a:gd name="connsiteX2" fmla="*/ 310129 w 430604"/>
                    <a:gd name="connsiteY2" fmla="*/ 285917 h 1074888"/>
                    <a:gd name="connsiteX3" fmla="*/ 430604 w 430604"/>
                    <a:gd name="connsiteY3" fmla="*/ 74491 h 1074888"/>
                    <a:gd name="connsiteX4" fmla="*/ 265223 w 430604"/>
                    <a:gd name="connsiteY4" fmla="*/ 0 h 1074888"/>
                    <a:gd name="connsiteX5" fmla="*/ 51155 w 430604"/>
                    <a:gd name="connsiteY5" fmla="*/ 385030 h 1074888"/>
                    <a:gd name="connsiteX6" fmla="*/ 0 w 430604"/>
                    <a:gd name="connsiteY6" fmla="*/ 484143 h 1074888"/>
                    <a:gd name="connsiteX7" fmla="*/ 64570 w 430604"/>
                    <a:gd name="connsiteY7" fmla="*/ 1074888 h 1074888"/>
                    <a:gd name="connsiteX8" fmla="*/ 279350 w 430604"/>
                    <a:gd name="connsiteY8" fmla="*/ 1051980 h 1074888"/>
                    <a:gd name="connsiteX0" fmla="*/ 279350 w 430604"/>
                    <a:gd name="connsiteY0" fmla="*/ 1051980 h 1078818"/>
                    <a:gd name="connsiteX1" fmla="*/ 190400 w 430604"/>
                    <a:gd name="connsiteY1" fmla="*/ 523650 h 1078818"/>
                    <a:gd name="connsiteX2" fmla="*/ 310129 w 430604"/>
                    <a:gd name="connsiteY2" fmla="*/ 285917 h 1078818"/>
                    <a:gd name="connsiteX3" fmla="*/ 430604 w 430604"/>
                    <a:gd name="connsiteY3" fmla="*/ 74491 h 1078818"/>
                    <a:gd name="connsiteX4" fmla="*/ 265223 w 430604"/>
                    <a:gd name="connsiteY4" fmla="*/ 0 h 1078818"/>
                    <a:gd name="connsiteX5" fmla="*/ 51155 w 430604"/>
                    <a:gd name="connsiteY5" fmla="*/ 385030 h 1078818"/>
                    <a:gd name="connsiteX6" fmla="*/ 0 w 430604"/>
                    <a:gd name="connsiteY6" fmla="*/ 484143 h 1078818"/>
                    <a:gd name="connsiteX7" fmla="*/ 33772 w 430604"/>
                    <a:gd name="connsiteY7" fmla="*/ 1078818 h 1078818"/>
                    <a:gd name="connsiteX8" fmla="*/ 279350 w 430604"/>
                    <a:gd name="connsiteY8" fmla="*/ 1051980 h 1078818"/>
                    <a:gd name="connsiteX0" fmla="*/ 221050 w 430604"/>
                    <a:gd name="connsiteY0" fmla="*/ 1064021 h 1078818"/>
                    <a:gd name="connsiteX1" fmla="*/ 190400 w 430604"/>
                    <a:gd name="connsiteY1" fmla="*/ 523650 h 1078818"/>
                    <a:gd name="connsiteX2" fmla="*/ 310129 w 430604"/>
                    <a:gd name="connsiteY2" fmla="*/ 285917 h 1078818"/>
                    <a:gd name="connsiteX3" fmla="*/ 430604 w 430604"/>
                    <a:gd name="connsiteY3" fmla="*/ 74491 h 1078818"/>
                    <a:gd name="connsiteX4" fmla="*/ 265223 w 430604"/>
                    <a:gd name="connsiteY4" fmla="*/ 0 h 1078818"/>
                    <a:gd name="connsiteX5" fmla="*/ 51155 w 430604"/>
                    <a:gd name="connsiteY5" fmla="*/ 385030 h 1078818"/>
                    <a:gd name="connsiteX6" fmla="*/ 0 w 430604"/>
                    <a:gd name="connsiteY6" fmla="*/ 484143 h 1078818"/>
                    <a:gd name="connsiteX7" fmla="*/ 33772 w 430604"/>
                    <a:gd name="connsiteY7" fmla="*/ 1078818 h 1078818"/>
                    <a:gd name="connsiteX8" fmla="*/ 221050 w 430604"/>
                    <a:gd name="connsiteY8" fmla="*/ 1064021 h 1078818"/>
                    <a:gd name="connsiteX0" fmla="*/ 221050 w 430604"/>
                    <a:gd name="connsiteY0" fmla="*/ 1064021 h 1078818"/>
                    <a:gd name="connsiteX1" fmla="*/ 197497 w 430604"/>
                    <a:gd name="connsiteY1" fmla="*/ 463828 h 1078818"/>
                    <a:gd name="connsiteX2" fmla="*/ 310129 w 430604"/>
                    <a:gd name="connsiteY2" fmla="*/ 285917 h 1078818"/>
                    <a:gd name="connsiteX3" fmla="*/ 430604 w 430604"/>
                    <a:gd name="connsiteY3" fmla="*/ 74491 h 1078818"/>
                    <a:gd name="connsiteX4" fmla="*/ 265223 w 430604"/>
                    <a:gd name="connsiteY4" fmla="*/ 0 h 1078818"/>
                    <a:gd name="connsiteX5" fmla="*/ 51155 w 430604"/>
                    <a:gd name="connsiteY5" fmla="*/ 385030 h 1078818"/>
                    <a:gd name="connsiteX6" fmla="*/ 0 w 430604"/>
                    <a:gd name="connsiteY6" fmla="*/ 484143 h 1078818"/>
                    <a:gd name="connsiteX7" fmla="*/ 33772 w 430604"/>
                    <a:gd name="connsiteY7" fmla="*/ 1078818 h 1078818"/>
                    <a:gd name="connsiteX8" fmla="*/ 221050 w 430604"/>
                    <a:gd name="connsiteY8" fmla="*/ 1064021 h 1078818"/>
                    <a:gd name="connsiteX0" fmla="*/ 213876 w 423430"/>
                    <a:gd name="connsiteY0" fmla="*/ 1064021 h 1078818"/>
                    <a:gd name="connsiteX1" fmla="*/ 190323 w 423430"/>
                    <a:gd name="connsiteY1" fmla="*/ 463828 h 1078818"/>
                    <a:gd name="connsiteX2" fmla="*/ 302955 w 423430"/>
                    <a:gd name="connsiteY2" fmla="*/ 285917 h 1078818"/>
                    <a:gd name="connsiteX3" fmla="*/ 423430 w 423430"/>
                    <a:gd name="connsiteY3" fmla="*/ 74491 h 1078818"/>
                    <a:gd name="connsiteX4" fmla="*/ 258049 w 423430"/>
                    <a:gd name="connsiteY4" fmla="*/ 0 h 1078818"/>
                    <a:gd name="connsiteX5" fmla="*/ 43981 w 423430"/>
                    <a:gd name="connsiteY5" fmla="*/ 385030 h 1078818"/>
                    <a:gd name="connsiteX6" fmla="*/ 0 w 423430"/>
                    <a:gd name="connsiteY6" fmla="*/ 436462 h 1078818"/>
                    <a:gd name="connsiteX7" fmla="*/ 26598 w 423430"/>
                    <a:gd name="connsiteY7" fmla="*/ 1078818 h 1078818"/>
                    <a:gd name="connsiteX8" fmla="*/ 213876 w 423430"/>
                    <a:gd name="connsiteY8" fmla="*/ 1064021 h 1078818"/>
                    <a:gd name="connsiteX0" fmla="*/ 213876 w 423430"/>
                    <a:gd name="connsiteY0" fmla="*/ 1064021 h 1078818"/>
                    <a:gd name="connsiteX1" fmla="*/ 190323 w 423430"/>
                    <a:gd name="connsiteY1" fmla="*/ 463828 h 1078818"/>
                    <a:gd name="connsiteX2" fmla="*/ 302955 w 423430"/>
                    <a:gd name="connsiteY2" fmla="*/ 285917 h 1078818"/>
                    <a:gd name="connsiteX3" fmla="*/ 423430 w 423430"/>
                    <a:gd name="connsiteY3" fmla="*/ 74491 h 1078818"/>
                    <a:gd name="connsiteX4" fmla="*/ 258049 w 423430"/>
                    <a:gd name="connsiteY4" fmla="*/ 0 h 1078818"/>
                    <a:gd name="connsiteX5" fmla="*/ 0 w 423430"/>
                    <a:gd name="connsiteY5" fmla="*/ 436462 h 1078818"/>
                    <a:gd name="connsiteX6" fmla="*/ 26598 w 423430"/>
                    <a:gd name="connsiteY6" fmla="*/ 1078818 h 1078818"/>
                    <a:gd name="connsiteX7" fmla="*/ 213876 w 423430"/>
                    <a:gd name="connsiteY7" fmla="*/ 1064021 h 1078818"/>
                    <a:gd name="connsiteX0" fmla="*/ 213876 w 423430"/>
                    <a:gd name="connsiteY0" fmla="*/ 1064021 h 1078818"/>
                    <a:gd name="connsiteX1" fmla="*/ 190323 w 423430"/>
                    <a:gd name="connsiteY1" fmla="*/ 463828 h 1078818"/>
                    <a:gd name="connsiteX2" fmla="*/ 423430 w 423430"/>
                    <a:gd name="connsiteY2" fmla="*/ 74491 h 1078818"/>
                    <a:gd name="connsiteX3" fmla="*/ 258049 w 423430"/>
                    <a:gd name="connsiteY3" fmla="*/ 0 h 1078818"/>
                    <a:gd name="connsiteX4" fmla="*/ 0 w 423430"/>
                    <a:gd name="connsiteY4" fmla="*/ 436462 h 1078818"/>
                    <a:gd name="connsiteX5" fmla="*/ 26598 w 423430"/>
                    <a:gd name="connsiteY5" fmla="*/ 1078818 h 1078818"/>
                    <a:gd name="connsiteX6" fmla="*/ 213876 w 423430"/>
                    <a:gd name="connsiteY6" fmla="*/ 1064021 h 1078818"/>
                    <a:gd name="connsiteX0" fmla="*/ 259782 w 469336"/>
                    <a:gd name="connsiteY0" fmla="*/ 1064021 h 1078818"/>
                    <a:gd name="connsiteX1" fmla="*/ 236229 w 469336"/>
                    <a:gd name="connsiteY1" fmla="*/ 463828 h 1078818"/>
                    <a:gd name="connsiteX2" fmla="*/ 469336 w 469336"/>
                    <a:gd name="connsiteY2" fmla="*/ 74491 h 1078818"/>
                    <a:gd name="connsiteX3" fmla="*/ 303955 w 469336"/>
                    <a:gd name="connsiteY3" fmla="*/ 0 h 1078818"/>
                    <a:gd name="connsiteX4" fmla="*/ 0 w 469336"/>
                    <a:gd name="connsiteY4" fmla="*/ 445269 h 1078818"/>
                    <a:gd name="connsiteX5" fmla="*/ 72504 w 469336"/>
                    <a:gd name="connsiteY5" fmla="*/ 1078818 h 1078818"/>
                    <a:gd name="connsiteX6" fmla="*/ 259782 w 469336"/>
                    <a:gd name="connsiteY6" fmla="*/ 1064021 h 1078818"/>
                    <a:gd name="connsiteX0" fmla="*/ 259782 w 469336"/>
                    <a:gd name="connsiteY0" fmla="*/ 1064021 h 1064102"/>
                    <a:gd name="connsiteX1" fmla="*/ 236229 w 469336"/>
                    <a:gd name="connsiteY1" fmla="*/ 463828 h 1064102"/>
                    <a:gd name="connsiteX2" fmla="*/ 469336 w 469336"/>
                    <a:gd name="connsiteY2" fmla="*/ 74491 h 1064102"/>
                    <a:gd name="connsiteX3" fmla="*/ 303955 w 469336"/>
                    <a:gd name="connsiteY3" fmla="*/ 0 h 1064102"/>
                    <a:gd name="connsiteX4" fmla="*/ 0 w 469336"/>
                    <a:gd name="connsiteY4" fmla="*/ 445269 h 1064102"/>
                    <a:gd name="connsiteX5" fmla="*/ 33334 w 469336"/>
                    <a:gd name="connsiteY5" fmla="*/ 1064102 h 1064102"/>
                    <a:gd name="connsiteX6" fmla="*/ 259782 w 469336"/>
                    <a:gd name="connsiteY6" fmla="*/ 1064021 h 1064102"/>
                    <a:gd name="connsiteX0" fmla="*/ 260480 w 469336"/>
                    <a:gd name="connsiteY0" fmla="*/ 1048325 h 1064102"/>
                    <a:gd name="connsiteX1" fmla="*/ 236229 w 469336"/>
                    <a:gd name="connsiteY1" fmla="*/ 463828 h 1064102"/>
                    <a:gd name="connsiteX2" fmla="*/ 469336 w 469336"/>
                    <a:gd name="connsiteY2" fmla="*/ 74491 h 1064102"/>
                    <a:gd name="connsiteX3" fmla="*/ 303955 w 469336"/>
                    <a:gd name="connsiteY3" fmla="*/ 0 h 1064102"/>
                    <a:gd name="connsiteX4" fmla="*/ 0 w 469336"/>
                    <a:gd name="connsiteY4" fmla="*/ 445269 h 1064102"/>
                    <a:gd name="connsiteX5" fmla="*/ 33334 w 469336"/>
                    <a:gd name="connsiteY5" fmla="*/ 1064102 h 1064102"/>
                    <a:gd name="connsiteX6" fmla="*/ 260480 w 469336"/>
                    <a:gd name="connsiteY6" fmla="*/ 1048325 h 1064102"/>
                    <a:gd name="connsiteX0" fmla="*/ 260480 w 469336"/>
                    <a:gd name="connsiteY0" fmla="*/ 1048325 h 1053679"/>
                    <a:gd name="connsiteX1" fmla="*/ 236229 w 469336"/>
                    <a:gd name="connsiteY1" fmla="*/ 463828 h 1053679"/>
                    <a:gd name="connsiteX2" fmla="*/ 469336 w 469336"/>
                    <a:gd name="connsiteY2" fmla="*/ 74491 h 1053679"/>
                    <a:gd name="connsiteX3" fmla="*/ 303955 w 469336"/>
                    <a:gd name="connsiteY3" fmla="*/ 0 h 1053679"/>
                    <a:gd name="connsiteX4" fmla="*/ 0 w 469336"/>
                    <a:gd name="connsiteY4" fmla="*/ 445269 h 1053679"/>
                    <a:gd name="connsiteX5" fmla="*/ 26829 w 469336"/>
                    <a:gd name="connsiteY5" fmla="*/ 1053679 h 1053679"/>
                    <a:gd name="connsiteX6" fmla="*/ 260480 w 469336"/>
                    <a:gd name="connsiteY6" fmla="*/ 1048325 h 1053679"/>
                    <a:gd name="connsiteX0" fmla="*/ 260480 w 469336"/>
                    <a:gd name="connsiteY0" fmla="*/ 1048325 h 1071686"/>
                    <a:gd name="connsiteX1" fmla="*/ 236229 w 469336"/>
                    <a:gd name="connsiteY1" fmla="*/ 463828 h 1071686"/>
                    <a:gd name="connsiteX2" fmla="*/ 469336 w 469336"/>
                    <a:gd name="connsiteY2" fmla="*/ 74491 h 1071686"/>
                    <a:gd name="connsiteX3" fmla="*/ 303955 w 469336"/>
                    <a:gd name="connsiteY3" fmla="*/ 0 h 1071686"/>
                    <a:gd name="connsiteX4" fmla="*/ 0 w 469336"/>
                    <a:gd name="connsiteY4" fmla="*/ 445269 h 1071686"/>
                    <a:gd name="connsiteX5" fmla="*/ 14080 w 469336"/>
                    <a:gd name="connsiteY5" fmla="*/ 1071686 h 1071686"/>
                    <a:gd name="connsiteX6" fmla="*/ 260480 w 469336"/>
                    <a:gd name="connsiteY6" fmla="*/ 1048325 h 1071686"/>
                    <a:gd name="connsiteX0" fmla="*/ 260480 w 469336"/>
                    <a:gd name="connsiteY0" fmla="*/ 1048325 h 1060492"/>
                    <a:gd name="connsiteX1" fmla="*/ 236229 w 469336"/>
                    <a:gd name="connsiteY1" fmla="*/ 463828 h 1060492"/>
                    <a:gd name="connsiteX2" fmla="*/ 469336 w 469336"/>
                    <a:gd name="connsiteY2" fmla="*/ 74491 h 1060492"/>
                    <a:gd name="connsiteX3" fmla="*/ 303955 w 469336"/>
                    <a:gd name="connsiteY3" fmla="*/ 0 h 1060492"/>
                    <a:gd name="connsiteX4" fmla="*/ 0 w 469336"/>
                    <a:gd name="connsiteY4" fmla="*/ 445269 h 1060492"/>
                    <a:gd name="connsiteX5" fmla="*/ 11591 w 469336"/>
                    <a:gd name="connsiteY5" fmla="*/ 1060492 h 1060492"/>
                    <a:gd name="connsiteX6" fmla="*/ 260480 w 469336"/>
                    <a:gd name="connsiteY6" fmla="*/ 1048325 h 1060492"/>
                    <a:gd name="connsiteX0" fmla="*/ 271002 w 469336"/>
                    <a:gd name="connsiteY0" fmla="*/ 1057977 h 1060492"/>
                    <a:gd name="connsiteX1" fmla="*/ 236229 w 469336"/>
                    <a:gd name="connsiteY1" fmla="*/ 463828 h 1060492"/>
                    <a:gd name="connsiteX2" fmla="*/ 469336 w 469336"/>
                    <a:gd name="connsiteY2" fmla="*/ 74491 h 1060492"/>
                    <a:gd name="connsiteX3" fmla="*/ 303955 w 469336"/>
                    <a:gd name="connsiteY3" fmla="*/ 0 h 1060492"/>
                    <a:gd name="connsiteX4" fmla="*/ 0 w 469336"/>
                    <a:gd name="connsiteY4" fmla="*/ 445269 h 1060492"/>
                    <a:gd name="connsiteX5" fmla="*/ 11591 w 469336"/>
                    <a:gd name="connsiteY5" fmla="*/ 1060492 h 1060492"/>
                    <a:gd name="connsiteX6" fmla="*/ 271002 w 469336"/>
                    <a:gd name="connsiteY6" fmla="*/ 1057977 h 1060492"/>
                    <a:gd name="connsiteX0" fmla="*/ 287069 w 469336"/>
                    <a:gd name="connsiteY0" fmla="*/ 1054895 h 1060492"/>
                    <a:gd name="connsiteX1" fmla="*/ 236229 w 469336"/>
                    <a:gd name="connsiteY1" fmla="*/ 463828 h 1060492"/>
                    <a:gd name="connsiteX2" fmla="*/ 469336 w 469336"/>
                    <a:gd name="connsiteY2" fmla="*/ 74491 h 1060492"/>
                    <a:gd name="connsiteX3" fmla="*/ 303955 w 469336"/>
                    <a:gd name="connsiteY3" fmla="*/ 0 h 1060492"/>
                    <a:gd name="connsiteX4" fmla="*/ 0 w 469336"/>
                    <a:gd name="connsiteY4" fmla="*/ 445269 h 1060492"/>
                    <a:gd name="connsiteX5" fmla="*/ 11591 w 469336"/>
                    <a:gd name="connsiteY5" fmla="*/ 1060492 h 1060492"/>
                    <a:gd name="connsiteX6" fmla="*/ 287069 w 469336"/>
                    <a:gd name="connsiteY6" fmla="*/ 1054895 h 1060492"/>
                    <a:gd name="connsiteX0" fmla="*/ 309970 w 492237"/>
                    <a:gd name="connsiteY0" fmla="*/ 1054895 h 1074890"/>
                    <a:gd name="connsiteX1" fmla="*/ 259130 w 492237"/>
                    <a:gd name="connsiteY1" fmla="*/ 463828 h 1074890"/>
                    <a:gd name="connsiteX2" fmla="*/ 492237 w 492237"/>
                    <a:gd name="connsiteY2" fmla="*/ 74491 h 1074890"/>
                    <a:gd name="connsiteX3" fmla="*/ 326856 w 492237"/>
                    <a:gd name="connsiteY3" fmla="*/ 0 h 1074890"/>
                    <a:gd name="connsiteX4" fmla="*/ 22901 w 492237"/>
                    <a:gd name="connsiteY4" fmla="*/ 445269 h 1074890"/>
                    <a:gd name="connsiteX5" fmla="*/ 0 w 492237"/>
                    <a:gd name="connsiteY5" fmla="*/ 1074890 h 1074890"/>
                    <a:gd name="connsiteX6" fmla="*/ 309970 w 492237"/>
                    <a:gd name="connsiteY6" fmla="*/ 1054895 h 1074890"/>
                    <a:gd name="connsiteX0" fmla="*/ 309970 w 506776"/>
                    <a:gd name="connsiteY0" fmla="*/ 1054895 h 1074890"/>
                    <a:gd name="connsiteX1" fmla="*/ 259130 w 506776"/>
                    <a:gd name="connsiteY1" fmla="*/ 463828 h 1074890"/>
                    <a:gd name="connsiteX2" fmla="*/ 506777 w 506776"/>
                    <a:gd name="connsiteY2" fmla="*/ 83373 h 1074890"/>
                    <a:gd name="connsiteX3" fmla="*/ 326856 w 506776"/>
                    <a:gd name="connsiteY3" fmla="*/ 0 h 1074890"/>
                    <a:gd name="connsiteX4" fmla="*/ 22901 w 506776"/>
                    <a:gd name="connsiteY4" fmla="*/ 445269 h 1074890"/>
                    <a:gd name="connsiteX5" fmla="*/ 0 w 506776"/>
                    <a:gd name="connsiteY5" fmla="*/ 1074890 h 1074890"/>
                    <a:gd name="connsiteX6" fmla="*/ 309970 w 506776"/>
                    <a:gd name="connsiteY6" fmla="*/ 1054895 h 1074890"/>
                    <a:gd name="connsiteX0" fmla="*/ 309970 w 506777"/>
                    <a:gd name="connsiteY0" fmla="*/ 1045770 h 1065765"/>
                    <a:gd name="connsiteX1" fmla="*/ 259130 w 506777"/>
                    <a:gd name="connsiteY1" fmla="*/ 454703 h 1065765"/>
                    <a:gd name="connsiteX2" fmla="*/ 506777 w 506777"/>
                    <a:gd name="connsiteY2" fmla="*/ 74248 h 1065765"/>
                    <a:gd name="connsiteX3" fmla="*/ 299568 w 506777"/>
                    <a:gd name="connsiteY3" fmla="*/ 0 h 1065765"/>
                    <a:gd name="connsiteX4" fmla="*/ 22901 w 506777"/>
                    <a:gd name="connsiteY4" fmla="*/ 436144 h 1065765"/>
                    <a:gd name="connsiteX5" fmla="*/ 0 w 506777"/>
                    <a:gd name="connsiteY5" fmla="*/ 1065765 h 1065765"/>
                    <a:gd name="connsiteX6" fmla="*/ 309970 w 506777"/>
                    <a:gd name="connsiteY6" fmla="*/ 1045770 h 1065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6777" h="1065765">
                      <a:moveTo>
                        <a:pt x="309970" y="1045770"/>
                      </a:moveTo>
                      <a:lnTo>
                        <a:pt x="259130" y="454703"/>
                      </a:lnTo>
                      <a:lnTo>
                        <a:pt x="506777" y="74248"/>
                      </a:lnTo>
                      <a:lnTo>
                        <a:pt x="299568" y="0"/>
                      </a:lnTo>
                      <a:lnTo>
                        <a:pt x="22901" y="436144"/>
                      </a:lnTo>
                      <a:lnTo>
                        <a:pt x="0" y="1065765"/>
                      </a:lnTo>
                      <a:lnTo>
                        <a:pt x="309970" y="10457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3465455" y="5225845"/>
                  <a:ext cx="333324" cy="215884"/>
                </a:xfrm>
                <a:custGeom>
                  <a:avLst/>
                  <a:gdLst>
                    <a:gd name="connsiteX0" fmla="*/ 0 w 171402"/>
                    <a:gd name="connsiteY0" fmla="*/ 125231 h 125231"/>
                    <a:gd name="connsiteX1" fmla="*/ 170481 w 171402"/>
                    <a:gd name="connsiteY1" fmla="*/ 1244 h 125231"/>
                    <a:gd name="connsiteX2" fmla="*/ 72325 w 171402"/>
                    <a:gd name="connsiteY2" fmla="*/ 58071 h 125231"/>
                    <a:gd name="connsiteX3" fmla="*/ 72325 w 171402"/>
                    <a:gd name="connsiteY3" fmla="*/ 58071 h 125231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305687 w 305687"/>
                    <a:gd name="connsiteY2" fmla="*/ 0 h 19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5687" h="198129">
                      <a:moveTo>
                        <a:pt x="0" y="198129"/>
                      </a:moveTo>
                      <a:cubicBezTo>
                        <a:pt x="79213" y="141732"/>
                        <a:pt x="119533" y="107163"/>
                        <a:pt x="170481" y="74142"/>
                      </a:cubicBezTo>
                      <a:cubicBezTo>
                        <a:pt x="221429" y="41121"/>
                        <a:pt x="277519" y="15446"/>
                        <a:pt x="305687" y="0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>
                  <a:off x="3613069" y="5375058"/>
                  <a:ext cx="319039" cy="220646"/>
                </a:xfrm>
                <a:custGeom>
                  <a:avLst/>
                  <a:gdLst>
                    <a:gd name="connsiteX0" fmla="*/ 0 w 171402"/>
                    <a:gd name="connsiteY0" fmla="*/ 125231 h 125231"/>
                    <a:gd name="connsiteX1" fmla="*/ 170481 w 171402"/>
                    <a:gd name="connsiteY1" fmla="*/ 1244 h 125231"/>
                    <a:gd name="connsiteX2" fmla="*/ 72325 w 171402"/>
                    <a:gd name="connsiteY2" fmla="*/ 58071 h 125231"/>
                    <a:gd name="connsiteX3" fmla="*/ 72325 w 171402"/>
                    <a:gd name="connsiteY3" fmla="*/ 58071 h 125231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72325 w 305687"/>
                    <a:gd name="connsiteY2" fmla="*/ 130969 h 198129"/>
                    <a:gd name="connsiteX3" fmla="*/ 305687 w 305687"/>
                    <a:gd name="connsiteY3" fmla="*/ 0 h 198129"/>
                    <a:gd name="connsiteX0" fmla="*/ 0 w 305687"/>
                    <a:gd name="connsiteY0" fmla="*/ 198129 h 198129"/>
                    <a:gd name="connsiteX1" fmla="*/ 170481 w 305687"/>
                    <a:gd name="connsiteY1" fmla="*/ 74142 h 198129"/>
                    <a:gd name="connsiteX2" fmla="*/ 305687 w 305687"/>
                    <a:gd name="connsiteY2" fmla="*/ 0 h 19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5687" h="198129">
                      <a:moveTo>
                        <a:pt x="0" y="198129"/>
                      </a:moveTo>
                      <a:cubicBezTo>
                        <a:pt x="79213" y="141732"/>
                        <a:pt x="119533" y="107163"/>
                        <a:pt x="170481" y="74142"/>
                      </a:cubicBezTo>
                      <a:cubicBezTo>
                        <a:pt x="221429" y="41121"/>
                        <a:pt x="277519" y="15446"/>
                        <a:pt x="305687" y="0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2862298" y="2666989"/>
                  <a:ext cx="490461" cy="446054"/>
                </a:xfrm>
                <a:custGeom>
                  <a:avLst/>
                  <a:gdLst>
                    <a:gd name="connsiteX0" fmla="*/ 97971 w 489857"/>
                    <a:gd name="connsiteY0" fmla="*/ 0 h 446314"/>
                    <a:gd name="connsiteX1" fmla="*/ 97971 w 489857"/>
                    <a:gd name="connsiteY1" fmla="*/ 0 h 446314"/>
                    <a:gd name="connsiteX2" fmla="*/ 489857 w 489857"/>
                    <a:gd name="connsiteY2" fmla="*/ 43543 h 446314"/>
                    <a:gd name="connsiteX3" fmla="*/ 489857 w 489857"/>
                    <a:gd name="connsiteY3" fmla="*/ 32657 h 446314"/>
                    <a:gd name="connsiteX4" fmla="*/ 446314 w 489857"/>
                    <a:gd name="connsiteY4" fmla="*/ 304800 h 446314"/>
                    <a:gd name="connsiteX5" fmla="*/ 293914 w 489857"/>
                    <a:gd name="connsiteY5" fmla="*/ 446314 h 446314"/>
                    <a:gd name="connsiteX6" fmla="*/ 0 w 489857"/>
                    <a:gd name="connsiteY6" fmla="*/ 250371 h 446314"/>
                    <a:gd name="connsiteX7" fmla="*/ 97971 w 489857"/>
                    <a:gd name="connsiteY7" fmla="*/ 0 h 446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9857" h="446314">
                      <a:moveTo>
                        <a:pt x="97971" y="0"/>
                      </a:moveTo>
                      <a:lnTo>
                        <a:pt x="97971" y="0"/>
                      </a:lnTo>
                      <a:lnTo>
                        <a:pt x="489857" y="43543"/>
                      </a:lnTo>
                      <a:lnTo>
                        <a:pt x="489857" y="32657"/>
                      </a:lnTo>
                      <a:lnTo>
                        <a:pt x="446314" y="304800"/>
                      </a:lnTo>
                      <a:lnTo>
                        <a:pt x="293914" y="446314"/>
                      </a:lnTo>
                      <a:lnTo>
                        <a:pt x="0" y="250371"/>
                      </a:lnTo>
                      <a:lnTo>
                        <a:pt x="97971" y="0"/>
                      </a:lnTo>
                      <a:close/>
                    </a:path>
                  </a:pathLst>
                </a:custGeom>
                <a:solidFill>
                  <a:srgbClr val="0096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4" name="Freeform 13"/>
              <p:cNvSpPr/>
              <p:nvPr/>
            </p:nvSpPr>
            <p:spPr>
              <a:xfrm>
                <a:off x="6555839" y="4903607"/>
                <a:ext cx="171424" cy="184136"/>
              </a:xfrm>
              <a:custGeom>
                <a:avLst/>
                <a:gdLst>
                  <a:gd name="connsiteX0" fmla="*/ 171125 w 171125"/>
                  <a:gd name="connsiteY0" fmla="*/ 170121 h 183673"/>
                  <a:gd name="connsiteX1" fmla="*/ 107330 w 171125"/>
                  <a:gd name="connsiteY1" fmla="*/ 183412 h 183673"/>
                  <a:gd name="connsiteX2" fmla="*/ 48851 w 171125"/>
                  <a:gd name="connsiteY2" fmla="*/ 159489 h 183673"/>
                  <a:gd name="connsiteX3" fmla="*/ 6321 w 171125"/>
                  <a:gd name="connsiteY3" fmla="*/ 53163 h 183673"/>
                  <a:gd name="connsiteX4" fmla="*/ 1004 w 171125"/>
                  <a:gd name="connsiteY4" fmla="*/ 0 h 18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25" h="183673">
                    <a:moveTo>
                      <a:pt x="171125" y="170121"/>
                    </a:moveTo>
                    <a:cubicBezTo>
                      <a:pt x="149417" y="177652"/>
                      <a:pt x="127709" y="185184"/>
                      <a:pt x="107330" y="183412"/>
                    </a:cubicBezTo>
                    <a:cubicBezTo>
                      <a:pt x="86951" y="181640"/>
                      <a:pt x="65686" y="181197"/>
                      <a:pt x="48851" y="159489"/>
                    </a:cubicBezTo>
                    <a:cubicBezTo>
                      <a:pt x="32016" y="137781"/>
                      <a:pt x="14295" y="79744"/>
                      <a:pt x="6321" y="53163"/>
                    </a:cubicBezTo>
                    <a:cubicBezTo>
                      <a:pt x="-1653" y="26582"/>
                      <a:pt x="-325" y="13291"/>
                      <a:pt x="1004" y="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5" name="Freeform 24"/>
            <p:cNvSpPr/>
            <p:nvPr/>
          </p:nvSpPr>
          <p:spPr>
            <a:xfrm>
              <a:off x="2990865" y="2293956"/>
              <a:ext cx="393639" cy="60320"/>
            </a:xfrm>
            <a:custGeom>
              <a:avLst/>
              <a:gdLst>
                <a:gd name="connsiteX0" fmla="*/ 0 w 398835"/>
                <a:gd name="connsiteY0" fmla="*/ 0 h 77822"/>
                <a:gd name="connsiteX1" fmla="*/ 398835 w 398835"/>
                <a:gd name="connsiteY1" fmla="*/ 77822 h 7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8835" h="77822">
                  <a:moveTo>
                    <a:pt x="0" y="0"/>
                  </a:moveTo>
                  <a:lnTo>
                    <a:pt x="398835" y="77822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2994040" y="2625717"/>
              <a:ext cx="326974" cy="36510"/>
            </a:xfrm>
            <a:custGeom>
              <a:avLst/>
              <a:gdLst>
                <a:gd name="connsiteX0" fmla="*/ 0 w 398835"/>
                <a:gd name="connsiteY0" fmla="*/ 0 h 77822"/>
                <a:gd name="connsiteX1" fmla="*/ 398835 w 398835"/>
                <a:gd name="connsiteY1" fmla="*/ 77822 h 77822"/>
                <a:gd name="connsiteX0" fmla="*/ 0 w 329480"/>
                <a:gd name="connsiteY0" fmla="*/ 0 h 48404"/>
                <a:gd name="connsiteX1" fmla="*/ 329480 w 329480"/>
                <a:gd name="connsiteY1" fmla="*/ 48404 h 4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9480" h="48404">
                  <a:moveTo>
                    <a:pt x="0" y="0"/>
                  </a:moveTo>
                  <a:lnTo>
                    <a:pt x="329480" y="48404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3013087" y="2663815"/>
              <a:ext cx="336498" cy="44447"/>
            </a:xfrm>
            <a:custGeom>
              <a:avLst/>
              <a:gdLst>
                <a:gd name="connsiteX0" fmla="*/ 0 w 398835"/>
                <a:gd name="connsiteY0" fmla="*/ 0 h 77822"/>
                <a:gd name="connsiteX1" fmla="*/ 398835 w 398835"/>
                <a:gd name="connsiteY1" fmla="*/ 77822 h 77822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48404"/>
                <a:gd name="connsiteX1" fmla="*/ 146417 w 329480"/>
                <a:gd name="connsiteY1" fmla="*/ 34321 h 48404"/>
                <a:gd name="connsiteX2" fmla="*/ 329480 w 329480"/>
                <a:gd name="connsiteY2" fmla="*/ 48404 h 48404"/>
                <a:gd name="connsiteX0" fmla="*/ 0 w 329480"/>
                <a:gd name="connsiteY0" fmla="*/ 0 h 48404"/>
                <a:gd name="connsiteX1" fmla="*/ 329480 w 329480"/>
                <a:gd name="connsiteY1" fmla="*/ 48404 h 4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9480" h="48404">
                  <a:moveTo>
                    <a:pt x="0" y="0"/>
                  </a:moveTo>
                  <a:lnTo>
                    <a:pt x="329480" y="48404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2849600" y="2903509"/>
              <a:ext cx="325387" cy="204771"/>
            </a:xfrm>
            <a:custGeom>
              <a:avLst/>
              <a:gdLst>
                <a:gd name="connsiteX0" fmla="*/ 0 w 398835"/>
                <a:gd name="connsiteY0" fmla="*/ 0 h 77822"/>
                <a:gd name="connsiteX1" fmla="*/ 398835 w 398835"/>
                <a:gd name="connsiteY1" fmla="*/ 77822 h 77822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48404"/>
                <a:gd name="connsiteX1" fmla="*/ 146417 w 329480"/>
                <a:gd name="connsiteY1" fmla="*/ 34321 h 48404"/>
                <a:gd name="connsiteX2" fmla="*/ 329480 w 329480"/>
                <a:gd name="connsiteY2" fmla="*/ 48404 h 48404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264133"/>
                <a:gd name="connsiteX1" fmla="*/ 329480 w 329480"/>
                <a:gd name="connsiteY1" fmla="*/ 264133 h 264133"/>
                <a:gd name="connsiteX0" fmla="*/ 0 w 329480"/>
                <a:gd name="connsiteY0" fmla="*/ 0 h 264133"/>
                <a:gd name="connsiteX1" fmla="*/ 146417 w 329480"/>
                <a:gd name="connsiteY1" fmla="*/ 98059 h 264133"/>
                <a:gd name="connsiteX2" fmla="*/ 329480 w 329480"/>
                <a:gd name="connsiteY2" fmla="*/ 264133 h 26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480" h="264133">
                  <a:moveTo>
                    <a:pt x="0" y="0"/>
                  </a:moveTo>
                  <a:cubicBezTo>
                    <a:pt x="44953" y="32686"/>
                    <a:pt x="101464" y="65373"/>
                    <a:pt x="146417" y="98059"/>
                  </a:cubicBezTo>
                  <a:lnTo>
                    <a:pt x="329480" y="264133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2808331" y="2925733"/>
              <a:ext cx="277769" cy="163500"/>
            </a:xfrm>
            <a:custGeom>
              <a:avLst/>
              <a:gdLst>
                <a:gd name="connsiteX0" fmla="*/ 0 w 398835"/>
                <a:gd name="connsiteY0" fmla="*/ 0 h 77822"/>
                <a:gd name="connsiteX1" fmla="*/ 398835 w 398835"/>
                <a:gd name="connsiteY1" fmla="*/ 77822 h 77822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48404"/>
                <a:gd name="connsiteX1" fmla="*/ 146417 w 329480"/>
                <a:gd name="connsiteY1" fmla="*/ 34321 h 48404"/>
                <a:gd name="connsiteX2" fmla="*/ 329480 w 329480"/>
                <a:gd name="connsiteY2" fmla="*/ 48404 h 48404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264133"/>
                <a:gd name="connsiteX1" fmla="*/ 329480 w 329480"/>
                <a:gd name="connsiteY1" fmla="*/ 264133 h 264133"/>
                <a:gd name="connsiteX0" fmla="*/ 0 w 329480"/>
                <a:gd name="connsiteY0" fmla="*/ 0 h 264133"/>
                <a:gd name="connsiteX1" fmla="*/ 146417 w 329480"/>
                <a:gd name="connsiteY1" fmla="*/ 98059 h 264133"/>
                <a:gd name="connsiteX2" fmla="*/ 329480 w 329480"/>
                <a:gd name="connsiteY2" fmla="*/ 264133 h 26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480" h="264133">
                  <a:moveTo>
                    <a:pt x="0" y="0"/>
                  </a:moveTo>
                  <a:cubicBezTo>
                    <a:pt x="44953" y="32686"/>
                    <a:pt x="101464" y="65373"/>
                    <a:pt x="146417" y="98059"/>
                  </a:cubicBezTo>
                  <a:lnTo>
                    <a:pt x="329480" y="264133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2670240" y="3105106"/>
              <a:ext cx="279357" cy="193660"/>
            </a:xfrm>
            <a:custGeom>
              <a:avLst/>
              <a:gdLst>
                <a:gd name="connsiteX0" fmla="*/ 0 w 398835"/>
                <a:gd name="connsiteY0" fmla="*/ 0 h 77822"/>
                <a:gd name="connsiteX1" fmla="*/ 398835 w 398835"/>
                <a:gd name="connsiteY1" fmla="*/ 77822 h 77822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48404"/>
                <a:gd name="connsiteX1" fmla="*/ 146417 w 329480"/>
                <a:gd name="connsiteY1" fmla="*/ 34321 h 48404"/>
                <a:gd name="connsiteX2" fmla="*/ 329480 w 329480"/>
                <a:gd name="connsiteY2" fmla="*/ 48404 h 48404"/>
                <a:gd name="connsiteX0" fmla="*/ 0 w 329480"/>
                <a:gd name="connsiteY0" fmla="*/ 0 h 48404"/>
                <a:gd name="connsiteX1" fmla="*/ 329480 w 329480"/>
                <a:gd name="connsiteY1" fmla="*/ 48404 h 48404"/>
                <a:gd name="connsiteX0" fmla="*/ 0 w 329480"/>
                <a:gd name="connsiteY0" fmla="*/ 0 h 264133"/>
                <a:gd name="connsiteX1" fmla="*/ 329480 w 329480"/>
                <a:gd name="connsiteY1" fmla="*/ 264133 h 264133"/>
                <a:gd name="connsiteX0" fmla="*/ 0 w 329480"/>
                <a:gd name="connsiteY0" fmla="*/ 0 h 264133"/>
                <a:gd name="connsiteX1" fmla="*/ 146417 w 329480"/>
                <a:gd name="connsiteY1" fmla="*/ 98059 h 264133"/>
                <a:gd name="connsiteX2" fmla="*/ 329480 w 329480"/>
                <a:gd name="connsiteY2" fmla="*/ 264133 h 26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480" h="264133">
                  <a:moveTo>
                    <a:pt x="0" y="0"/>
                  </a:moveTo>
                  <a:cubicBezTo>
                    <a:pt x="44953" y="32686"/>
                    <a:pt x="101464" y="65373"/>
                    <a:pt x="146417" y="98059"/>
                  </a:cubicBezTo>
                  <a:lnTo>
                    <a:pt x="329480" y="264133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316253" y="4913131"/>
              <a:ext cx="353957" cy="253981"/>
            </a:xfrm>
            <a:custGeom>
              <a:avLst/>
              <a:gdLst>
                <a:gd name="connsiteX0" fmla="*/ 0 w 349955"/>
                <a:gd name="connsiteY0" fmla="*/ 237066 h 237066"/>
                <a:gd name="connsiteX1" fmla="*/ 349955 w 349955"/>
                <a:gd name="connsiteY1" fmla="*/ 0 h 237066"/>
                <a:gd name="connsiteX0" fmla="*/ 0 w 329453"/>
                <a:gd name="connsiteY0" fmla="*/ 245267 h 245267"/>
                <a:gd name="connsiteX1" fmla="*/ 329453 w 329453"/>
                <a:gd name="connsiteY1" fmla="*/ 0 h 245267"/>
                <a:gd name="connsiteX0" fmla="*/ 0 w 345854"/>
                <a:gd name="connsiteY0" fmla="*/ 237067 h 237067"/>
                <a:gd name="connsiteX1" fmla="*/ 345854 w 345854"/>
                <a:gd name="connsiteY1" fmla="*/ 0 h 237067"/>
                <a:gd name="connsiteX0" fmla="*/ 0 w 345854"/>
                <a:gd name="connsiteY0" fmla="*/ 237067 h 237067"/>
                <a:gd name="connsiteX1" fmla="*/ 164422 w 345854"/>
                <a:gd name="connsiteY1" fmla="*/ 101094 h 237067"/>
                <a:gd name="connsiteX2" fmla="*/ 345854 w 345854"/>
                <a:gd name="connsiteY2" fmla="*/ 0 h 237067"/>
                <a:gd name="connsiteX0" fmla="*/ 0 w 354055"/>
                <a:gd name="connsiteY0" fmla="*/ 253469 h 253469"/>
                <a:gd name="connsiteX1" fmla="*/ 164422 w 354055"/>
                <a:gd name="connsiteY1" fmla="*/ 117496 h 253469"/>
                <a:gd name="connsiteX2" fmla="*/ 354055 w 354055"/>
                <a:gd name="connsiteY2" fmla="*/ 0 h 25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055" h="253469">
                  <a:moveTo>
                    <a:pt x="0" y="253469"/>
                  </a:moveTo>
                  <a:cubicBezTo>
                    <a:pt x="60275" y="212245"/>
                    <a:pt x="104147" y="158720"/>
                    <a:pt x="164422" y="117496"/>
                  </a:cubicBezTo>
                  <a:lnTo>
                    <a:pt x="354055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3330538" y="4967102"/>
              <a:ext cx="353958" cy="253981"/>
            </a:xfrm>
            <a:custGeom>
              <a:avLst/>
              <a:gdLst>
                <a:gd name="connsiteX0" fmla="*/ 0 w 349955"/>
                <a:gd name="connsiteY0" fmla="*/ 237066 h 237066"/>
                <a:gd name="connsiteX1" fmla="*/ 349955 w 349955"/>
                <a:gd name="connsiteY1" fmla="*/ 0 h 237066"/>
                <a:gd name="connsiteX0" fmla="*/ 0 w 329453"/>
                <a:gd name="connsiteY0" fmla="*/ 245267 h 245267"/>
                <a:gd name="connsiteX1" fmla="*/ 329453 w 329453"/>
                <a:gd name="connsiteY1" fmla="*/ 0 h 245267"/>
                <a:gd name="connsiteX0" fmla="*/ 0 w 345854"/>
                <a:gd name="connsiteY0" fmla="*/ 237067 h 237067"/>
                <a:gd name="connsiteX1" fmla="*/ 345854 w 345854"/>
                <a:gd name="connsiteY1" fmla="*/ 0 h 237067"/>
                <a:gd name="connsiteX0" fmla="*/ 0 w 345854"/>
                <a:gd name="connsiteY0" fmla="*/ 237067 h 237067"/>
                <a:gd name="connsiteX1" fmla="*/ 164422 w 345854"/>
                <a:gd name="connsiteY1" fmla="*/ 101094 h 237067"/>
                <a:gd name="connsiteX2" fmla="*/ 345854 w 345854"/>
                <a:gd name="connsiteY2" fmla="*/ 0 h 237067"/>
                <a:gd name="connsiteX0" fmla="*/ 0 w 354055"/>
                <a:gd name="connsiteY0" fmla="*/ 253469 h 253469"/>
                <a:gd name="connsiteX1" fmla="*/ 164422 w 354055"/>
                <a:gd name="connsiteY1" fmla="*/ 117496 h 253469"/>
                <a:gd name="connsiteX2" fmla="*/ 354055 w 354055"/>
                <a:gd name="connsiteY2" fmla="*/ 0 h 25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055" h="253469">
                  <a:moveTo>
                    <a:pt x="0" y="253469"/>
                  </a:moveTo>
                  <a:cubicBezTo>
                    <a:pt x="60275" y="212245"/>
                    <a:pt x="104147" y="158720"/>
                    <a:pt x="164422" y="117496"/>
                  </a:cubicBezTo>
                  <a:lnTo>
                    <a:pt x="354055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67" name="Left Arrow 2066"/>
          <p:cNvSpPr/>
          <p:nvPr/>
        </p:nvSpPr>
        <p:spPr>
          <a:xfrm rot="2337491">
            <a:off x="2532063" y="4668838"/>
            <a:ext cx="2287587" cy="1377950"/>
          </a:xfrm>
          <a:prstGeom prst="leftArrow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 l="3142" t="14594" r="1990" b="6644"/>
          <a:stretch>
            <a:fillRect/>
          </a:stretch>
        </p:blipFill>
        <p:spPr bwMode="auto">
          <a:xfrm>
            <a:off x="1357313" y="1695450"/>
            <a:ext cx="711993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0125" y="234950"/>
            <a:ext cx="7772400" cy="1066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 – 5-foot bike lane 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4-foot accommodation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2692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79563" y="3536950"/>
            <a:ext cx="6650037" cy="2081213"/>
            <a:chOff x="1580226" y="3536414"/>
            <a:chExt cx="6649373" cy="2082188"/>
          </a:xfrm>
        </p:grpSpPr>
        <p:sp>
          <p:nvSpPr>
            <p:cNvPr id="4" name="Freeform 3"/>
            <p:cNvSpPr/>
            <p:nvPr/>
          </p:nvSpPr>
          <p:spPr>
            <a:xfrm>
              <a:off x="1580226" y="3698415"/>
              <a:ext cx="1906397" cy="57177"/>
            </a:xfrm>
            <a:custGeom>
              <a:avLst/>
              <a:gdLst>
                <a:gd name="connsiteX0" fmla="*/ 0 w 1663485"/>
                <a:gd name="connsiteY0" fmla="*/ 0 h 61993"/>
                <a:gd name="connsiteX1" fmla="*/ 495946 w 1663485"/>
                <a:gd name="connsiteY1" fmla="*/ 46495 h 61993"/>
                <a:gd name="connsiteX2" fmla="*/ 790414 w 1663485"/>
                <a:gd name="connsiteY2" fmla="*/ 56827 h 61993"/>
                <a:gd name="connsiteX3" fmla="*/ 1663485 w 1663485"/>
                <a:gd name="connsiteY3" fmla="*/ 61993 h 61993"/>
                <a:gd name="connsiteX0" fmla="*/ 0 w 1782503"/>
                <a:gd name="connsiteY0" fmla="*/ 0 h 61993"/>
                <a:gd name="connsiteX1" fmla="*/ 495946 w 1782503"/>
                <a:gd name="connsiteY1" fmla="*/ 46495 h 61993"/>
                <a:gd name="connsiteX2" fmla="*/ 790414 w 1782503"/>
                <a:gd name="connsiteY2" fmla="*/ 56827 h 61993"/>
                <a:gd name="connsiteX3" fmla="*/ 1782503 w 1782503"/>
                <a:gd name="connsiteY3" fmla="*/ 61993 h 61993"/>
                <a:gd name="connsiteX0" fmla="*/ 0 w 1782503"/>
                <a:gd name="connsiteY0" fmla="*/ 0 h 61993"/>
                <a:gd name="connsiteX1" fmla="*/ 495946 w 1782503"/>
                <a:gd name="connsiteY1" fmla="*/ 46495 h 61993"/>
                <a:gd name="connsiteX2" fmla="*/ 790414 w 1782503"/>
                <a:gd name="connsiteY2" fmla="*/ 56827 h 61993"/>
                <a:gd name="connsiteX3" fmla="*/ 1782503 w 1782503"/>
                <a:gd name="connsiteY3" fmla="*/ 61993 h 6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503" h="61993">
                  <a:moveTo>
                    <a:pt x="0" y="0"/>
                  </a:moveTo>
                  <a:cubicBezTo>
                    <a:pt x="165315" y="28550"/>
                    <a:pt x="330631" y="30997"/>
                    <a:pt x="495946" y="46495"/>
                  </a:cubicBezTo>
                  <a:cubicBezTo>
                    <a:pt x="627682" y="55966"/>
                    <a:pt x="575988" y="54244"/>
                    <a:pt x="790414" y="56827"/>
                  </a:cubicBezTo>
                  <a:lnTo>
                    <a:pt x="1782503" y="6199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97686" y="3704768"/>
              <a:ext cx="1760362" cy="85765"/>
            </a:xfrm>
            <a:custGeom>
              <a:avLst/>
              <a:gdLst>
                <a:gd name="connsiteX0" fmla="*/ 0 w 1760737"/>
                <a:gd name="connsiteY0" fmla="*/ 0 h 85817"/>
                <a:gd name="connsiteX1" fmla="*/ 245615 w 1760737"/>
                <a:gd name="connsiteY1" fmla="*/ 38469 h 85817"/>
                <a:gd name="connsiteX2" fmla="*/ 520823 w 1760737"/>
                <a:gd name="connsiteY2" fmla="*/ 68062 h 85817"/>
                <a:gd name="connsiteX3" fmla="*/ 698376 w 1760737"/>
                <a:gd name="connsiteY3" fmla="*/ 73980 h 85817"/>
                <a:gd name="connsiteX4" fmla="*/ 920318 w 1760737"/>
                <a:gd name="connsiteY4" fmla="*/ 79899 h 85817"/>
                <a:gd name="connsiteX5" fmla="*/ 1337569 w 1760737"/>
                <a:gd name="connsiteY5" fmla="*/ 85817 h 85817"/>
                <a:gd name="connsiteX6" fmla="*/ 1574306 w 1760737"/>
                <a:gd name="connsiteY6" fmla="*/ 68062 h 85817"/>
                <a:gd name="connsiteX7" fmla="*/ 1760737 w 1760737"/>
                <a:gd name="connsiteY7" fmla="*/ 50306 h 85817"/>
                <a:gd name="connsiteX8" fmla="*/ 1414508 w 1760737"/>
                <a:gd name="connsiteY8" fmla="*/ 53266 h 85817"/>
                <a:gd name="connsiteX9" fmla="*/ 920318 w 1760737"/>
                <a:gd name="connsiteY9" fmla="*/ 50306 h 85817"/>
                <a:gd name="connsiteX10" fmla="*/ 582967 w 1760737"/>
                <a:gd name="connsiteY10" fmla="*/ 41429 h 85817"/>
                <a:gd name="connsiteX11" fmla="*/ 328473 w 1760737"/>
                <a:gd name="connsiteY11" fmla="*/ 26633 h 85817"/>
                <a:gd name="connsiteX12" fmla="*/ 0 w 1760737"/>
                <a:gd name="connsiteY12" fmla="*/ 0 h 8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0737" h="85817">
                  <a:moveTo>
                    <a:pt x="0" y="0"/>
                  </a:moveTo>
                  <a:lnTo>
                    <a:pt x="245615" y="38469"/>
                  </a:lnTo>
                  <a:lnTo>
                    <a:pt x="520823" y="68062"/>
                  </a:lnTo>
                  <a:lnTo>
                    <a:pt x="698376" y="73980"/>
                  </a:lnTo>
                  <a:lnTo>
                    <a:pt x="920318" y="79899"/>
                  </a:lnTo>
                  <a:lnTo>
                    <a:pt x="1337569" y="85817"/>
                  </a:lnTo>
                  <a:lnTo>
                    <a:pt x="1574306" y="68062"/>
                  </a:lnTo>
                  <a:lnTo>
                    <a:pt x="1760737" y="50306"/>
                  </a:lnTo>
                  <a:lnTo>
                    <a:pt x="1414508" y="53266"/>
                  </a:lnTo>
                  <a:lnTo>
                    <a:pt x="920318" y="50306"/>
                  </a:lnTo>
                  <a:lnTo>
                    <a:pt x="582967" y="41429"/>
                  </a:lnTo>
                  <a:lnTo>
                    <a:pt x="328473" y="26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9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Line Callout 1 (Accent Bar) 6"/>
            <p:cNvSpPr/>
            <p:nvPr/>
          </p:nvSpPr>
          <p:spPr>
            <a:xfrm>
              <a:off x="6307329" y="4429007"/>
              <a:ext cx="1922270" cy="1189595"/>
            </a:xfrm>
            <a:prstGeom prst="accentCallout1">
              <a:avLst>
                <a:gd name="adj1" fmla="val 18750"/>
                <a:gd name="adj2" fmla="val -8333"/>
                <a:gd name="adj3" fmla="val -32318"/>
                <a:gd name="adj4" fmla="val -87642"/>
              </a:avLst>
            </a:prstGeom>
            <a:solidFill>
              <a:schemeClr val="accent1"/>
            </a:solidFill>
            <a:ln>
              <a:tailEnd type="triangle" w="sm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Use 11’ lanes rather than 12’ lanes for 5’ bike lanes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631021" y="3536414"/>
              <a:ext cx="2015924" cy="385944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4704114" y="3768298"/>
              <a:ext cx="1442893" cy="870358"/>
            </a:xfrm>
            <a:prstGeom prst="straightConnector1">
              <a:avLst/>
            </a:prstGeom>
            <a:ln w="2540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65238" y="4397375"/>
            <a:ext cx="1633537" cy="379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Grove Street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7500" y="885825"/>
            <a:ext cx="5254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18313" b="4006"/>
          <a:stretch/>
        </p:blipFill>
        <p:spPr>
          <a:xfrm>
            <a:off x="1080117" y="1651000"/>
            <a:ext cx="7911483" cy="460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2188" y="447675"/>
            <a:ext cx="7869237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Northbound C-D Road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north to future site ramps vicinity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57400" y="1600200"/>
            <a:ext cx="6810375" cy="1895475"/>
            <a:chOff x="2057400" y="1600200"/>
            <a:chExt cx="6810374" cy="1895475"/>
          </a:xfrm>
        </p:grpSpPr>
        <p:sp>
          <p:nvSpPr>
            <p:cNvPr id="8" name="Line Callout 2 7"/>
            <p:cNvSpPr/>
            <p:nvPr/>
          </p:nvSpPr>
          <p:spPr>
            <a:xfrm>
              <a:off x="2057400" y="2184400"/>
              <a:ext cx="2184400" cy="889000"/>
            </a:xfrm>
            <a:prstGeom prst="borderCallout2">
              <a:avLst>
                <a:gd name="adj1" fmla="val 21607"/>
                <a:gd name="adj2" fmla="val 108550"/>
                <a:gd name="adj3" fmla="val 21607"/>
                <a:gd name="adj4" fmla="val 118398"/>
                <a:gd name="adj5" fmla="val 114999"/>
                <a:gd name="adj6" fmla="val 154692"/>
              </a:avLst>
            </a:prstGeom>
            <a:ln>
              <a:solidFill>
                <a:schemeClr val="bg1"/>
              </a:solidFill>
              <a:headEnd type="none" w="sm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Vicinity of proposed left turn out</a:t>
              </a:r>
            </a:p>
          </p:txBody>
        </p:sp>
        <p:sp>
          <p:nvSpPr>
            <p:cNvPr id="9" name="Line Callout 2 8"/>
            <p:cNvSpPr/>
            <p:nvPr/>
          </p:nvSpPr>
          <p:spPr>
            <a:xfrm>
              <a:off x="6315074" y="1600200"/>
              <a:ext cx="2505075" cy="1092200"/>
            </a:xfrm>
            <a:prstGeom prst="borderCallout2">
              <a:avLst>
                <a:gd name="adj1" fmla="val 82878"/>
                <a:gd name="adj2" fmla="val -1790"/>
                <a:gd name="adj3" fmla="val 82902"/>
                <a:gd name="adj4" fmla="val -9151"/>
                <a:gd name="adj5" fmla="val 154965"/>
                <a:gd name="adj6" fmla="val -15366"/>
              </a:avLst>
            </a:prstGeom>
            <a:ln>
              <a:solidFill>
                <a:schemeClr val="bg1"/>
              </a:solidFill>
              <a:headEnd type="none" w="sm" len="med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>
                  <a:solidFill>
                    <a:srgbClr val="FFFFFF"/>
                  </a:solidFill>
                </a:rPr>
                <a:t>Potential snow bank area that could impede winter sight lines inside horizontal curve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5476874" y="3228975"/>
              <a:ext cx="3390900" cy="266700"/>
            </a:xfrm>
            <a:custGeom>
              <a:avLst/>
              <a:gdLst>
                <a:gd name="connsiteX0" fmla="*/ 3105150 w 3105150"/>
                <a:gd name="connsiteY0" fmla="*/ 238125 h 238125"/>
                <a:gd name="connsiteX1" fmla="*/ 2447925 w 3105150"/>
                <a:gd name="connsiteY1" fmla="*/ 209550 h 238125"/>
                <a:gd name="connsiteX2" fmla="*/ 1685925 w 3105150"/>
                <a:gd name="connsiteY2" fmla="*/ 142875 h 238125"/>
                <a:gd name="connsiteX3" fmla="*/ 904875 w 3105150"/>
                <a:gd name="connsiteY3" fmla="*/ 95250 h 238125"/>
                <a:gd name="connsiteX4" fmla="*/ 438150 w 3105150"/>
                <a:gd name="connsiteY4" fmla="*/ 47625 h 238125"/>
                <a:gd name="connsiteX5" fmla="*/ 152400 w 3105150"/>
                <a:gd name="connsiteY5" fmla="*/ 9525 h 238125"/>
                <a:gd name="connsiteX6" fmla="*/ 0 w 3105150"/>
                <a:gd name="connsiteY6" fmla="*/ 0 h 238125"/>
                <a:gd name="connsiteX0" fmla="*/ 3381375 w 3381375"/>
                <a:gd name="connsiteY0" fmla="*/ 238125 h 238125"/>
                <a:gd name="connsiteX1" fmla="*/ 2724150 w 3381375"/>
                <a:gd name="connsiteY1" fmla="*/ 209550 h 238125"/>
                <a:gd name="connsiteX2" fmla="*/ 1962150 w 3381375"/>
                <a:gd name="connsiteY2" fmla="*/ 142875 h 238125"/>
                <a:gd name="connsiteX3" fmla="*/ 1181100 w 3381375"/>
                <a:gd name="connsiteY3" fmla="*/ 95250 h 238125"/>
                <a:gd name="connsiteX4" fmla="*/ 714375 w 3381375"/>
                <a:gd name="connsiteY4" fmla="*/ 47625 h 238125"/>
                <a:gd name="connsiteX5" fmla="*/ 428625 w 3381375"/>
                <a:gd name="connsiteY5" fmla="*/ 9525 h 238125"/>
                <a:gd name="connsiteX6" fmla="*/ 0 w 3381375"/>
                <a:gd name="connsiteY6" fmla="*/ 0 h 238125"/>
                <a:gd name="connsiteX0" fmla="*/ 3390900 w 3390900"/>
                <a:gd name="connsiteY0" fmla="*/ 266700 h 266700"/>
                <a:gd name="connsiteX1" fmla="*/ 2733675 w 3390900"/>
                <a:gd name="connsiteY1" fmla="*/ 238125 h 266700"/>
                <a:gd name="connsiteX2" fmla="*/ 1971675 w 3390900"/>
                <a:gd name="connsiteY2" fmla="*/ 171450 h 266700"/>
                <a:gd name="connsiteX3" fmla="*/ 1190625 w 3390900"/>
                <a:gd name="connsiteY3" fmla="*/ 123825 h 266700"/>
                <a:gd name="connsiteX4" fmla="*/ 723900 w 3390900"/>
                <a:gd name="connsiteY4" fmla="*/ 76200 h 266700"/>
                <a:gd name="connsiteX5" fmla="*/ 438150 w 3390900"/>
                <a:gd name="connsiteY5" fmla="*/ 38100 h 266700"/>
                <a:gd name="connsiteX6" fmla="*/ 0 w 3390900"/>
                <a:gd name="connsiteY6" fmla="*/ 0 h 266700"/>
                <a:gd name="connsiteX0" fmla="*/ 3390900 w 3390900"/>
                <a:gd name="connsiteY0" fmla="*/ 266700 h 266700"/>
                <a:gd name="connsiteX1" fmla="*/ 2733675 w 3390900"/>
                <a:gd name="connsiteY1" fmla="*/ 238125 h 266700"/>
                <a:gd name="connsiteX2" fmla="*/ 1971675 w 3390900"/>
                <a:gd name="connsiteY2" fmla="*/ 171450 h 266700"/>
                <a:gd name="connsiteX3" fmla="*/ 1190625 w 3390900"/>
                <a:gd name="connsiteY3" fmla="*/ 123825 h 266700"/>
                <a:gd name="connsiteX4" fmla="*/ 723900 w 3390900"/>
                <a:gd name="connsiteY4" fmla="*/ 76200 h 266700"/>
                <a:gd name="connsiteX5" fmla="*/ 371475 w 3390900"/>
                <a:gd name="connsiteY5" fmla="*/ 47625 h 266700"/>
                <a:gd name="connsiteX6" fmla="*/ 0 w 3390900"/>
                <a:gd name="connsiteY6" fmla="*/ 0 h 266700"/>
                <a:gd name="connsiteX0" fmla="*/ 3390900 w 3390900"/>
                <a:gd name="connsiteY0" fmla="*/ 266700 h 266700"/>
                <a:gd name="connsiteX1" fmla="*/ 2733675 w 3390900"/>
                <a:gd name="connsiteY1" fmla="*/ 238125 h 266700"/>
                <a:gd name="connsiteX2" fmla="*/ 1971675 w 3390900"/>
                <a:gd name="connsiteY2" fmla="*/ 171450 h 266700"/>
                <a:gd name="connsiteX3" fmla="*/ 1247775 w 3390900"/>
                <a:gd name="connsiteY3" fmla="*/ 114300 h 266700"/>
                <a:gd name="connsiteX4" fmla="*/ 723900 w 3390900"/>
                <a:gd name="connsiteY4" fmla="*/ 76200 h 266700"/>
                <a:gd name="connsiteX5" fmla="*/ 371475 w 3390900"/>
                <a:gd name="connsiteY5" fmla="*/ 47625 h 266700"/>
                <a:gd name="connsiteX6" fmla="*/ 0 w 3390900"/>
                <a:gd name="connsiteY6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90900" h="266700">
                  <a:moveTo>
                    <a:pt x="3390900" y="266700"/>
                  </a:moveTo>
                  <a:cubicBezTo>
                    <a:pt x="3180556" y="260350"/>
                    <a:pt x="2970212" y="254000"/>
                    <a:pt x="2733675" y="238125"/>
                  </a:cubicBezTo>
                  <a:cubicBezTo>
                    <a:pt x="2497138" y="222250"/>
                    <a:pt x="2219325" y="192087"/>
                    <a:pt x="1971675" y="171450"/>
                  </a:cubicBezTo>
                  <a:lnTo>
                    <a:pt x="1247775" y="114300"/>
                  </a:lnTo>
                  <a:lnTo>
                    <a:pt x="723900" y="76200"/>
                  </a:lnTo>
                  <a:cubicBezTo>
                    <a:pt x="577850" y="65088"/>
                    <a:pt x="492125" y="60325"/>
                    <a:pt x="371475" y="47625"/>
                  </a:cubicBezTo>
                  <a:cubicBezTo>
                    <a:pt x="250825" y="34925"/>
                    <a:pt x="39687" y="794"/>
                    <a:pt x="0" y="0"/>
                  </a:cubicBezTo>
                </a:path>
              </a:pathLst>
            </a:custGeom>
            <a:ln w="2222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3625" y="476250"/>
            <a:ext cx="8226425" cy="1066800"/>
          </a:xfrm>
          <a:prstGeom prst="rect">
            <a:avLst/>
          </a:prstGeom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Street: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south to MBTA Entrance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t="11718" b="2245"/>
          <a:stretch/>
        </p:blipFill>
        <p:spPr>
          <a:xfrm>
            <a:off x="1084115" y="1620982"/>
            <a:ext cx="7972899" cy="453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-271463"/>
            <a:ext cx="8588375" cy="10668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Traffic Peer Review Findings:  Mitigation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0" y="431800"/>
            <a:ext cx="8059738" cy="5429250"/>
          </a:xfrm>
        </p:spPr>
        <p:txBody>
          <a:bodyPr>
            <a:noAutofit/>
          </a:bodyPr>
          <a:lstStyle/>
          <a:p>
            <a:pPr marL="109728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050" dirty="0" smtClean="0"/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 A has better traffic and pedestrian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features, but Option B-2 provides better traffic 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operations.  I</a:t>
            </a:r>
            <a:r>
              <a:rPr lang="en-US" sz="1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Option B-2 sight line/CD Road conflicts issue cannot be resolved, FST prefers Option A for safety reasons – </a:t>
            </a:r>
            <a:r>
              <a:rPr lang="en-US" sz="1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FHWA will ultimately decide</a:t>
            </a:r>
            <a:endParaRPr lang="en-US" sz="1050" dirty="0" smtClean="0">
              <a:solidFill>
                <a:srgbClr val="00B050"/>
              </a:solidFill>
            </a:endParaRPr>
          </a:p>
          <a:p>
            <a:pPr marL="411480" lvl="1" indent="0" eaLnBrk="1" fontAlgn="auto" hangingPunct="1">
              <a:spcAft>
                <a:spcPts val="0"/>
              </a:spcAft>
              <a:buFont typeface="Verdana"/>
              <a:buNone/>
              <a:defRPr/>
            </a:pPr>
            <a:endParaRPr lang="en-US" sz="200" dirty="0"/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 Grove Street physical modifications are similar with Options A and B-2 access options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endParaRPr lang="en-US" sz="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 traffic projection re-distribution was performed acceptably; implementation of additional mitigation measures is appropriate for those locations that worsen traffic operations compared to the No-Build Alternative</a:t>
            </a:r>
            <a:endParaRPr lang="en-US" sz="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TDM measures are reasonable, but need to be continuously applied/reinforced in the context of post implementation counts</a:t>
            </a:r>
            <a:endParaRPr lang="en-US" sz="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Grove Street alternate measures from TIAS for </a:t>
            </a: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pedestrian/bicycle/environmental enhancements as they pertain to roundabouts and the T entrance traffic signal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Post-implementation measures are appropriate and should include a review of pre- and post-implementation neighborhood parking assessment as well as follow up counts.</a:t>
            </a:r>
            <a:endParaRPr lang="en-US" sz="1600" dirty="0" smtClean="0"/>
          </a:p>
        </p:txBody>
      </p:sp>
      <p:pic>
        <p:nvPicPr>
          <p:cNvPr id="40963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33363"/>
            <a:ext cx="8229600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Peer Review Findings: </a:t>
            </a:r>
            <a:b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Responsiveness of TIAS to Expressed City and Neighborhood Concerns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954213"/>
            <a:ext cx="6613525" cy="3748087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Reduces build from DEIR as requested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Itemized TDM measures as requested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Analyzed alternate site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 to and from I-90 to the east was evaluated and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Addresses Fenway event day traffic volumes, but not event day parking demands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7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88" y="719138"/>
            <a:ext cx="8639175" cy="5292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800" b="1" i="1" dirty="0">
              <a:latin typeface="+mn-lt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Redistributed peak hour traffic on Grove Street corridor by assuming  a maximum of approximately 29% of total site generated traffic will travel to and from the north vs. 14-16% as presented in the TIAS and addressed mitigation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Should commit that site-generated volumes on Grove Street corridor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will not exceed projected TIAS volumes by more than 10%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based on future count program and maximize site TDM measures.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Needs to confirm retail/community building parking assumptions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0" y="-163513"/>
            <a:ext cx="8229600" cy="106680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Peer Review Findings, the Applicant: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1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02730" y="768927"/>
            <a:ext cx="7404852" cy="516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2201863"/>
            <a:ext cx="8229600" cy="1066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5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br>
              <a:rPr lang="en-US" sz="5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53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5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325" y="1038225"/>
            <a:ext cx="8229600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TIAS Study Area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Finding:</a:t>
            </a:r>
            <a:b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Adequate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1193800"/>
            <a:ext cx="4291013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39800" y="254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 Distribution Adjustment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9825" y="428625"/>
            <a:ext cx="7616825" cy="6353175"/>
          </a:xfrm>
        </p:spPr>
        <p:txBody>
          <a:bodyPr>
            <a:normAutofit fontScale="92500" lnSpcReduction="20000"/>
          </a:bodyPr>
          <a:lstStyle/>
          <a:p>
            <a:pPr marL="704088" lvl="2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700" dirty="0">
              <a:latin typeface="+mj-lt"/>
            </a:endParaRPr>
          </a:p>
          <a:p>
            <a:pPr marL="411480" lvl="1" indent="0" eaLnBrk="1" fontAlgn="auto" hangingPunct="1">
              <a:spcAft>
                <a:spcPts val="0"/>
              </a:spcAft>
              <a:buFont typeface="Verdana"/>
              <a:buNone/>
              <a:defRPr/>
            </a:pPr>
            <a:endParaRPr lang="en-US" sz="1200" dirty="0">
              <a:latin typeface="+mj-lt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Key Finding: </a:t>
            </a:r>
            <a:r>
              <a:rPr lang="en-US" sz="2000" b="1" i="1" dirty="0" smtClean="0">
                <a:latin typeface="+mj-lt"/>
              </a:rPr>
              <a:t>Regional Distribution </a:t>
            </a:r>
            <a:r>
              <a:rPr lang="en-US" sz="2000" b="1" dirty="0" smtClean="0">
                <a:latin typeface="+mj-lt"/>
              </a:rPr>
              <a:t>adequate, local Grove Street distribution needed adjustment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600" b="1" dirty="0" smtClean="0">
              <a:latin typeface="+mj-lt"/>
            </a:endParaRPr>
          </a:p>
          <a:p>
            <a:pPr marL="285750" indent="-2286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latin typeface="+mj-lt"/>
              </a:rPr>
              <a:t> Original TIAS projected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 smtClean="0">
                <a:latin typeface="+mj-lt"/>
              </a:rPr>
              <a:t> a maximum of </a:t>
            </a:r>
            <a:r>
              <a:rPr lang="en-US" sz="2000" b="1" i="1" dirty="0" smtClean="0">
                <a:solidFill>
                  <a:srgbClr val="009644"/>
                </a:solidFill>
                <a:latin typeface="+mj-lt"/>
              </a:rPr>
              <a:t>80-85 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i="1" dirty="0">
                <a:solidFill>
                  <a:srgbClr val="009644"/>
                </a:solidFill>
                <a:latin typeface="+mj-lt"/>
              </a:rPr>
              <a:t> </a:t>
            </a:r>
            <a:r>
              <a:rPr lang="en-US" sz="2000" b="1" i="1" dirty="0" smtClean="0">
                <a:solidFill>
                  <a:srgbClr val="009644"/>
                </a:solidFill>
                <a:latin typeface="+mj-lt"/>
              </a:rPr>
              <a:t>(14-16%</a:t>
            </a:r>
            <a:r>
              <a:rPr lang="en-US" sz="2000" b="1" i="1" dirty="0" smtClean="0">
                <a:solidFill>
                  <a:srgbClr val="229255"/>
                </a:solidFill>
                <a:latin typeface="+mj-lt"/>
              </a:rPr>
              <a:t>)</a:t>
            </a:r>
            <a:r>
              <a:rPr lang="en-US" sz="2000" b="1" i="1" dirty="0" smtClean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of 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site-generated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trips/hour use Grove/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Auburn/Washington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corridor to and from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I-90 east. </a:t>
            </a:r>
            <a:r>
              <a:rPr lang="en-US" sz="2000" b="1" dirty="0"/>
              <a:t>Greater </a:t>
            </a:r>
            <a:r>
              <a:rPr lang="en-US" sz="2000" b="1" dirty="0" smtClean="0"/>
              <a:t>use</a:t>
            </a:r>
          </a:p>
          <a:p>
            <a:pPr marL="28575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000" b="1" dirty="0"/>
              <a:t> </a:t>
            </a:r>
            <a:r>
              <a:rPr lang="en-US" sz="2000" b="1" dirty="0" smtClean="0"/>
              <a:t>of </a:t>
            </a:r>
            <a:r>
              <a:rPr lang="en-US" sz="2000" b="1" dirty="0"/>
              <a:t>this corridor expected </a:t>
            </a:r>
            <a:endParaRPr lang="en-US" sz="2000" b="1" dirty="0" smtClean="0">
              <a:latin typeface="+mj-lt"/>
            </a:endParaRPr>
          </a:p>
          <a:p>
            <a:pPr marL="109728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100" b="1" dirty="0" smtClean="0">
              <a:latin typeface="+mj-lt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latin typeface="+mj-lt"/>
              </a:rPr>
              <a:t>Redistribution at measured </a:t>
            </a:r>
            <a:r>
              <a:rPr lang="en-US" sz="2000" b="1" dirty="0" smtClean="0">
                <a:solidFill>
                  <a:srgbClr val="009644"/>
                </a:solidFill>
                <a:latin typeface="+mj-lt"/>
              </a:rPr>
              <a:t>29% </a:t>
            </a:r>
            <a:r>
              <a:rPr lang="en-US" sz="2000" b="1" dirty="0" smtClean="0">
                <a:latin typeface="+mj-lt"/>
              </a:rPr>
              <a:t>level represents </a:t>
            </a:r>
            <a:r>
              <a:rPr lang="en-US" sz="2000" b="1" i="1" dirty="0" smtClean="0">
                <a:solidFill>
                  <a:srgbClr val="009644"/>
                </a:solidFill>
                <a:latin typeface="+mj-lt"/>
              </a:rPr>
              <a:t>65 to 80 additional peak hour trips  over the 80-85 assumed </a:t>
            </a:r>
            <a:r>
              <a:rPr lang="en-US" sz="2000" b="1" dirty="0" smtClean="0">
                <a:latin typeface="+mj-lt"/>
              </a:rPr>
              <a:t>&amp; would still be consistent with TIAS’s regional distribution pattern. 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latin typeface="+mj-lt"/>
              </a:rPr>
              <a:t>Applicant re-distributed and checked impacts to see if additional mitigation is warranted; non-structural preferred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latin typeface="+mj-lt"/>
              </a:rPr>
              <a:t>Signal timing adjustments required at three locations.</a:t>
            </a:r>
            <a:endParaRPr lang="en-US" sz="900" b="1" dirty="0" smtClean="0">
              <a:latin typeface="+mj-lt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dirty="0" smtClean="0">
                <a:latin typeface="+mj-lt"/>
              </a:rPr>
              <a:t>Concurrently </a:t>
            </a:r>
            <a:r>
              <a:rPr lang="en-US" sz="2000" b="1" i="1" dirty="0" smtClean="0">
                <a:solidFill>
                  <a:srgbClr val="229255"/>
                </a:solidFill>
                <a:latin typeface="+mj-lt"/>
              </a:rPr>
              <a:t>reduces</a:t>
            </a:r>
            <a:r>
              <a:rPr lang="en-US" sz="2000" b="1" dirty="0" smtClean="0">
                <a:latin typeface="+mj-lt"/>
              </a:rPr>
              <a:t> C-D Road and Exit 22 ramp volumes </a:t>
            </a:r>
            <a:r>
              <a:rPr lang="en-US" sz="2000" b="1" i="1" dirty="0" smtClean="0">
                <a:solidFill>
                  <a:srgbClr val="229255"/>
                </a:solidFill>
                <a:latin typeface="+mj-lt"/>
              </a:rPr>
              <a:t>by up to 65 to 80 trips per hour</a:t>
            </a:r>
            <a:endParaRPr lang="en-US" sz="2000" b="1" i="1" dirty="0">
              <a:solidFill>
                <a:srgbClr val="229255"/>
              </a:solidFill>
              <a:latin typeface="+mj-lt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18435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/>
          <a:srcRect l="8185" t="17171" r="17496" b="1643"/>
          <a:stretch>
            <a:fillRect/>
          </a:stretch>
        </p:blipFill>
        <p:spPr bwMode="auto">
          <a:xfrm>
            <a:off x="4475163" y="1620838"/>
            <a:ext cx="4110037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76925" y="2979738"/>
            <a:ext cx="11668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2292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Riverside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5741988" y="3090863"/>
            <a:ext cx="177800" cy="177800"/>
          </a:xfrm>
          <a:prstGeom prst="star5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5713" y="1041400"/>
            <a:ext cx="281305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Area Comparisons 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2022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smtClean="0">
                <a:solidFill>
                  <a:schemeClr val="tx1"/>
                </a:solidFill>
              </a:rPr>
              <a:t>AM Peak Hour </a:t>
            </a:r>
            <a:r>
              <a:rPr lang="en-US" sz="2700" b="1" u="sng" dirty="0" smtClean="0">
                <a:solidFill>
                  <a:schemeClr val="tx1"/>
                </a:solidFill>
              </a:rPr>
              <a:t>Mitigated</a:t>
            </a:r>
            <a:r>
              <a:rPr lang="en-US" sz="2700" dirty="0" smtClean="0">
                <a:solidFill>
                  <a:schemeClr val="tx1"/>
                </a:solidFill>
              </a:rPr>
              <a:t> Build 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vs. No-Build LOS’s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W/Redistribution</a:t>
            </a:r>
            <a:endParaRPr lang="en-US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85800"/>
            <a:ext cx="4800600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" name="Freeform 211"/>
          <p:cNvSpPr/>
          <p:nvPr/>
        </p:nvSpPr>
        <p:spPr>
          <a:xfrm>
            <a:off x="5432425" y="1793875"/>
            <a:ext cx="3276600" cy="2503488"/>
          </a:xfrm>
          <a:custGeom>
            <a:avLst/>
            <a:gdLst>
              <a:gd name="connsiteX0" fmla="*/ 2042556 w 2761013"/>
              <a:gd name="connsiteY0" fmla="*/ 136566 h 2006930"/>
              <a:gd name="connsiteX1" fmla="*/ 1995055 w 2761013"/>
              <a:gd name="connsiteY1" fmla="*/ 59377 h 2006930"/>
              <a:gd name="connsiteX2" fmla="*/ 2030681 w 2761013"/>
              <a:gd name="connsiteY2" fmla="*/ 17813 h 2006930"/>
              <a:gd name="connsiteX3" fmla="*/ 2125683 w 2761013"/>
              <a:gd name="connsiteY3" fmla="*/ 0 h 2006930"/>
              <a:gd name="connsiteX4" fmla="*/ 2280063 w 2761013"/>
              <a:gd name="connsiteY4" fmla="*/ 17813 h 2006930"/>
              <a:gd name="connsiteX5" fmla="*/ 2565070 w 2761013"/>
              <a:gd name="connsiteY5" fmla="*/ 17813 h 2006930"/>
              <a:gd name="connsiteX6" fmla="*/ 2713512 w 2761013"/>
              <a:gd name="connsiteY6" fmla="*/ 0 h 2006930"/>
              <a:gd name="connsiteX7" fmla="*/ 2761013 w 2761013"/>
              <a:gd name="connsiteY7" fmla="*/ 77190 h 2006930"/>
              <a:gd name="connsiteX8" fmla="*/ 2725387 w 2761013"/>
              <a:gd name="connsiteY8" fmla="*/ 148442 h 2006930"/>
              <a:gd name="connsiteX9" fmla="*/ 2553195 w 2761013"/>
              <a:gd name="connsiteY9" fmla="*/ 148442 h 2006930"/>
              <a:gd name="connsiteX10" fmla="*/ 2428504 w 2761013"/>
              <a:gd name="connsiteY10" fmla="*/ 184068 h 2006930"/>
              <a:gd name="connsiteX11" fmla="*/ 2179122 w 2761013"/>
              <a:gd name="connsiteY11" fmla="*/ 522514 h 2006930"/>
              <a:gd name="connsiteX12" fmla="*/ 1793174 w 2761013"/>
              <a:gd name="connsiteY12" fmla="*/ 546265 h 2006930"/>
              <a:gd name="connsiteX13" fmla="*/ 1525980 w 2761013"/>
              <a:gd name="connsiteY13" fmla="*/ 611579 h 2006930"/>
              <a:gd name="connsiteX14" fmla="*/ 783772 w 2761013"/>
              <a:gd name="connsiteY14" fmla="*/ 350322 h 2006930"/>
              <a:gd name="connsiteX15" fmla="*/ 374073 w 2761013"/>
              <a:gd name="connsiteY15" fmla="*/ 754083 h 2006930"/>
              <a:gd name="connsiteX16" fmla="*/ 314696 w 2761013"/>
              <a:gd name="connsiteY16" fmla="*/ 1128156 h 2006930"/>
              <a:gd name="connsiteX17" fmla="*/ 285008 w 2761013"/>
              <a:gd name="connsiteY17" fmla="*/ 1407226 h 2006930"/>
              <a:gd name="connsiteX18" fmla="*/ 184068 w 2761013"/>
              <a:gd name="connsiteY18" fmla="*/ 1662545 h 2006930"/>
              <a:gd name="connsiteX19" fmla="*/ 0 w 2761013"/>
              <a:gd name="connsiteY19" fmla="*/ 2006930 h 2006930"/>
              <a:gd name="connsiteX0" fmla="*/ 2392878 w 3111335"/>
              <a:gd name="connsiteY0" fmla="*/ 136566 h 2487880"/>
              <a:gd name="connsiteX1" fmla="*/ 2345377 w 3111335"/>
              <a:gd name="connsiteY1" fmla="*/ 59377 h 2487880"/>
              <a:gd name="connsiteX2" fmla="*/ 2381003 w 3111335"/>
              <a:gd name="connsiteY2" fmla="*/ 17813 h 2487880"/>
              <a:gd name="connsiteX3" fmla="*/ 2476005 w 3111335"/>
              <a:gd name="connsiteY3" fmla="*/ 0 h 2487880"/>
              <a:gd name="connsiteX4" fmla="*/ 2630385 w 3111335"/>
              <a:gd name="connsiteY4" fmla="*/ 17813 h 2487880"/>
              <a:gd name="connsiteX5" fmla="*/ 2915392 w 3111335"/>
              <a:gd name="connsiteY5" fmla="*/ 17813 h 2487880"/>
              <a:gd name="connsiteX6" fmla="*/ 3063834 w 3111335"/>
              <a:gd name="connsiteY6" fmla="*/ 0 h 2487880"/>
              <a:gd name="connsiteX7" fmla="*/ 3111335 w 3111335"/>
              <a:gd name="connsiteY7" fmla="*/ 77190 h 2487880"/>
              <a:gd name="connsiteX8" fmla="*/ 3075709 w 3111335"/>
              <a:gd name="connsiteY8" fmla="*/ 148442 h 2487880"/>
              <a:gd name="connsiteX9" fmla="*/ 2903517 w 3111335"/>
              <a:gd name="connsiteY9" fmla="*/ 148442 h 2487880"/>
              <a:gd name="connsiteX10" fmla="*/ 2778826 w 3111335"/>
              <a:gd name="connsiteY10" fmla="*/ 184068 h 2487880"/>
              <a:gd name="connsiteX11" fmla="*/ 2529444 w 3111335"/>
              <a:gd name="connsiteY11" fmla="*/ 522514 h 2487880"/>
              <a:gd name="connsiteX12" fmla="*/ 2143496 w 3111335"/>
              <a:gd name="connsiteY12" fmla="*/ 546265 h 2487880"/>
              <a:gd name="connsiteX13" fmla="*/ 1876302 w 3111335"/>
              <a:gd name="connsiteY13" fmla="*/ 611579 h 2487880"/>
              <a:gd name="connsiteX14" fmla="*/ 1134094 w 3111335"/>
              <a:gd name="connsiteY14" fmla="*/ 350322 h 2487880"/>
              <a:gd name="connsiteX15" fmla="*/ 724395 w 3111335"/>
              <a:gd name="connsiteY15" fmla="*/ 754083 h 2487880"/>
              <a:gd name="connsiteX16" fmla="*/ 665018 w 3111335"/>
              <a:gd name="connsiteY16" fmla="*/ 1128156 h 2487880"/>
              <a:gd name="connsiteX17" fmla="*/ 635330 w 3111335"/>
              <a:gd name="connsiteY17" fmla="*/ 1407226 h 2487880"/>
              <a:gd name="connsiteX18" fmla="*/ 534390 w 3111335"/>
              <a:gd name="connsiteY18" fmla="*/ 1662545 h 2487880"/>
              <a:gd name="connsiteX19" fmla="*/ 0 w 3111335"/>
              <a:gd name="connsiteY19" fmla="*/ 2487880 h 2487880"/>
              <a:gd name="connsiteX0" fmla="*/ 2392878 w 3111335"/>
              <a:gd name="connsiteY0" fmla="*/ 136566 h 2487880"/>
              <a:gd name="connsiteX1" fmla="*/ 2345377 w 3111335"/>
              <a:gd name="connsiteY1" fmla="*/ 59377 h 2487880"/>
              <a:gd name="connsiteX2" fmla="*/ 2381003 w 3111335"/>
              <a:gd name="connsiteY2" fmla="*/ 17813 h 2487880"/>
              <a:gd name="connsiteX3" fmla="*/ 2476005 w 3111335"/>
              <a:gd name="connsiteY3" fmla="*/ 0 h 2487880"/>
              <a:gd name="connsiteX4" fmla="*/ 2630385 w 3111335"/>
              <a:gd name="connsiteY4" fmla="*/ 17813 h 2487880"/>
              <a:gd name="connsiteX5" fmla="*/ 2915392 w 3111335"/>
              <a:gd name="connsiteY5" fmla="*/ 17813 h 2487880"/>
              <a:gd name="connsiteX6" fmla="*/ 3063834 w 3111335"/>
              <a:gd name="connsiteY6" fmla="*/ 0 h 2487880"/>
              <a:gd name="connsiteX7" fmla="*/ 3111335 w 3111335"/>
              <a:gd name="connsiteY7" fmla="*/ 77190 h 2487880"/>
              <a:gd name="connsiteX8" fmla="*/ 3075709 w 3111335"/>
              <a:gd name="connsiteY8" fmla="*/ 148442 h 2487880"/>
              <a:gd name="connsiteX9" fmla="*/ 2903517 w 3111335"/>
              <a:gd name="connsiteY9" fmla="*/ 148442 h 2487880"/>
              <a:gd name="connsiteX10" fmla="*/ 2778826 w 3111335"/>
              <a:gd name="connsiteY10" fmla="*/ 184068 h 2487880"/>
              <a:gd name="connsiteX11" fmla="*/ 2529444 w 3111335"/>
              <a:gd name="connsiteY11" fmla="*/ 522514 h 2487880"/>
              <a:gd name="connsiteX12" fmla="*/ 2143496 w 3111335"/>
              <a:gd name="connsiteY12" fmla="*/ 546265 h 2487880"/>
              <a:gd name="connsiteX13" fmla="*/ 1876302 w 3111335"/>
              <a:gd name="connsiteY13" fmla="*/ 611579 h 2487880"/>
              <a:gd name="connsiteX14" fmla="*/ 1134094 w 3111335"/>
              <a:gd name="connsiteY14" fmla="*/ 350322 h 2487880"/>
              <a:gd name="connsiteX15" fmla="*/ 724395 w 3111335"/>
              <a:gd name="connsiteY15" fmla="*/ 754083 h 2487880"/>
              <a:gd name="connsiteX16" fmla="*/ 665018 w 3111335"/>
              <a:gd name="connsiteY16" fmla="*/ 1128156 h 2487880"/>
              <a:gd name="connsiteX17" fmla="*/ 635330 w 3111335"/>
              <a:gd name="connsiteY17" fmla="*/ 1407226 h 2487880"/>
              <a:gd name="connsiteX18" fmla="*/ 534390 w 3111335"/>
              <a:gd name="connsiteY18" fmla="*/ 1662545 h 2487880"/>
              <a:gd name="connsiteX19" fmla="*/ 225631 w 3111335"/>
              <a:gd name="connsiteY19" fmla="*/ 2268187 h 2487880"/>
              <a:gd name="connsiteX20" fmla="*/ 0 w 3111335"/>
              <a:gd name="connsiteY20" fmla="*/ 2487880 h 2487880"/>
              <a:gd name="connsiteX0" fmla="*/ 2547257 w 3265714"/>
              <a:gd name="connsiteY0" fmla="*/ 136566 h 2268187"/>
              <a:gd name="connsiteX1" fmla="*/ 2499756 w 3265714"/>
              <a:gd name="connsiteY1" fmla="*/ 59377 h 2268187"/>
              <a:gd name="connsiteX2" fmla="*/ 2535382 w 3265714"/>
              <a:gd name="connsiteY2" fmla="*/ 17813 h 2268187"/>
              <a:gd name="connsiteX3" fmla="*/ 2630384 w 3265714"/>
              <a:gd name="connsiteY3" fmla="*/ 0 h 2268187"/>
              <a:gd name="connsiteX4" fmla="*/ 2784764 w 3265714"/>
              <a:gd name="connsiteY4" fmla="*/ 17813 h 2268187"/>
              <a:gd name="connsiteX5" fmla="*/ 3069771 w 3265714"/>
              <a:gd name="connsiteY5" fmla="*/ 17813 h 2268187"/>
              <a:gd name="connsiteX6" fmla="*/ 3218213 w 3265714"/>
              <a:gd name="connsiteY6" fmla="*/ 0 h 2268187"/>
              <a:gd name="connsiteX7" fmla="*/ 3265714 w 3265714"/>
              <a:gd name="connsiteY7" fmla="*/ 77190 h 2268187"/>
              <a:gd name="connsiteX8" fmla="*/ 3230088 w 3265714"/>
              <a:gd name="connsiteY8" fmla="*/ 148442 h 2268187"/>
              <a:gd name="connsiteX9" fmla="*/ 3057896 w 3265714"/>
              <a:gd name="connsiteY9" fmla="*/ 148442 h 2268187"/>
              <a:gd name="connsiteX10" fmla="*/ 2933205 w 3265714"/>
              <a:gd name="connsiteY10" fmla="*/ 184068 h 2268187"/>
              <a:gd name="connsiteX11" fmla="*/ 2683823 w 3265714"/>
              <a:gd name="connsiteY11" fmla="*/ 522514 h 2268187"/>
              <a:gd name="connsiteX12" fmla="*/ 2297875 w 3265714"/>
              <a:gd name="connsiteY12" fmla="*/ 546265 h 2268187"/>
              <a:gd name="connsiteX13" fmla="*/ 2030681 w 3265714"/>
              <a:gd name="connsiteY13" fmla="*/ 611579 h 2268187"/>
              <a:gd name="connsiteX14" fmla="*/ 1288473 w 3265714"/>
              <a:gd name="connsiteY14" fmla="*/ 350322 h 2268187"/>
              <a:gd name="connsiteX15" fmla="*/ 878774 w 3265714"/>
              <a:gd name="connsiteY15" fmla="*/ 754083 h 2268187"/>
              <a:gd name="connsiteX16" fmla="*/ 819397 w 3265714"/>
              <a:gd name="connsiteY16" fmla="*/ 1128156 h 2268187"/>
              <a:gd name="connsiteX17" fmla="*/ 789709 w 3265714"/>
              <a:gd name="connsiteY17" fmla="*/ 1407226 h 2268187"/>
              <a:gd name="connsiteX18" fmla="*/ 688769 w 3265714"/>
              <a:gd name="connsiteY18" fmla="*/ 1662545 h 2268187"/>
              <a:gd name="connsiteX19" fmla="*/ 380010 w 3265714"/>
              <a:gd name="connsiteY19" fmla="*/ 2268187 h 2268187"/>
              <a:gd name="connsiteX20" fmla="*/ 0 w 3265714"/>
              <a:gd name="connsiteY20" fmla="*/ 1816924 h 2268187"/>
              <a:gd name="connsiteX0" fmla="*/ 2547257 w 3265714"/>
              <a:gd name="connsiteY0" fmla="*/ 136566 h 2504171"/>
              <a:gd name="connsiteX1" fmla="*/ 2499756 w 3265714"/>
              <a:gd name="connsiteY1" fmla="*/ 59377 h 2504171"/>
              <a:gd name="connsiteX2" fmla="*/ 2535382 w 3265714"/>
              <a:gd name="connsiteY2" fmla="*/ 17813 h 2504171"/>
              <a:gd name="connsiteX3" fmla="*/ 2630384 w 3265714"/>
              <a:gd name="connsiteY3" fmla="*/ 0 h 2504171"/>
              <a:gd name="connsiteX4" fmla="*/ 2784764 w 3265714"/>
              <a:gd name="connsiteY4" fmla="*/ 17813 h 2504171"/>
              <a:gd name="connsiteX5" fmla="*/ 3069771 w 3265714"/>
              <a:gd name="connsiteY5" fmla="*/ 17813 h 2504171"/>
              <a:gd name="connsiteX6" fmla="*/ 3218213 w 3265714"/>
              <a:gd name="connsiteY6" fmla="*/ 0 h 2504171"/>
              <a:gd name="connsiteX7" fmla="*/ 3265714 w 3265714"/>
              <a:gd name="connsiteY7" fmla="*/ 77190 h 2504171"/>
              <a:gd name="connsiteX8" fmla="*/ 3230088 w 3265714"/>
              <a:gd name="connsiteY8" fmla="*/ 148442 h 2504171"/>
              <a:gd name="connsiteX9" fmla="*/ 3057896 w 3265714"/>
              <a:gd name="connsiteY9" fmla="*/ 148442 h 2504171"/>
              <a:gd name="connsiteX10" fmla="*/ 2933205 w 3265714"/>
              <a:gd name="connsiteY10" fmla="*/ 184068 h 2504171"/>
              <a:gd name="connsiteX11" fmla="*/ 2683823 w 3265714"/>
              <a:gd name="connsiteY11" fmla="*/ 522514 h 2504171"/>
              <a:gd name="connsiteX12" fmla="*/ 2297875 w 3265714"/>
              <a:gd name="connsiteY12" fmla="*/ 546265 h 2504171"/>
              <a:gd name="connsiteX13" fmla="*/ 2030681 w 3265714"/>
              <a:gd name="connsiteY13" fmla="*/ 611579 h 2504171"/>
              <a:gd name="connsiteX14" fmla="*/ 1288473 w 3265714"/>
              <a:gd name="connsiteY14" fmla="*/ 350322 h 2504171"/>
              <a:gd name="connsiteX15" fmla="*/ 878774 w 3265714"/>
              <a:gd name="connsiteY15" fmla="*/ 754083 h 2504171"/>
              <a:gd name="connsiteX16" fmla="*/ 819397 w 3265714"/>
              <a:gd name="connsiteY16" fmla="*/ 1128156 h 2504171"/>
              <a:gd name="connsiteX17" fmla="*/ 789709 w 3265714"/>
              <a:gd name="connsiteY17" fmla="*/ 1407226 h 2504171"/>
              <a:gd name="connsiteX18" fmla="*/ 688769 w 3265714"/>
              <a:gd name="connsiteY18" fmla="*/ 1662545 h 2504171"/>
              <a:gd name="connsiteX19" fmla="*/ 380010 w 3265714"/>
              <a:gd name="connsiteY19" fmla="*/ 2268187 h 2504171"/>
              <a:gd name="connsiteX20" fmla="*/ 142504 w 3265714"/>
              <a:gd name="connsiteY20" fmla="*/ 2499757 h 2504171"/>
              <a:gd name="connsiteX21" fmla="*/ 0 w 3265714"/>
              <a:gd name="connsiteY21" fmla="*/ 1816924 h 2504171"/>
              <a:gd name="connsiteX0" fmla="*/ 2547257 w 3265714"/>
              <a:gd name="connsiteY0" fmla="*/ 136566 h 2504171"/>
              <a:gd name="connsiteX1" fmla="*/ 2499756 w 3265714"/>
              <a:gd name="connsiteY1" fmla="*/ 59377 h 2504171"/>
              <a:gd name="connsiteX2" fmla="*/ 2535382 w 3265714"/>
              <a:gd name="connsiteY2" fmla="*/ 17813 h 2504171"/>
              <a:gd name="connsiteX3" fmla="*/ 2630384 w 3265714"/>
              <a:gd name="connsiteY3" fmla="*/ 0 h 2504171"/>
              <a:gd name="connsiteX4" fmla="*/ 2784764 w 3265714"/>
              <a:gd name="connsiteY4" fmla="*/ 17813 h 2504171"/>
              <a:gd name="connsiteX5" fmla="*/ 3069771 w 3265714"/>
              <a:gd name="connsiteY5" fmla="*/ 17813 h 2504171"/>
              <a:gd name="connsiteX6" fmla="*/ 3218213 w 3265714"/>
              <a:gd name="connsiteY6" fmla="*/ 0 h 2504171"/>
              <a:gd name="connsiteX7" fmla="*/ 3265714 w 3265714"/>
              <a:gd name="connsiteY7" fmla="*/ 77190 h 2504171"/>
              <a:gd name="connsiteX8" fmla="*/ 3230088 w 3265714"/>
              <a:gd name="connsiteY8" fmla="*/ 148442 h 2504171"/>
              <a:gd name="connsiteX9" fmla="*/ 3057896 w 3265714"/>
              <a:gd name="connsiteY9" fmla="*/ 148442 h 2504171"/>
              <a:gd name="connsiteX10" fmla="*/ 2933205 w 3265714"/>
              <a:gd name="connsiteY10" fmla="*/ 184068 h 2504171"/>
              <a:gd name="connsiteX11" fmla="*/ 2683823 w 3265714"/>
              <a:gd name="connsiteY11" fmla="*/ 522514 h 2504171"/>
              <a:gd name="connsiteX12" fmla="*/ 2297875 w 3265714"/>
              <a:gd name="connsiteY12" fmla="*/ 546265 h 2504171"/>
              <a:gd name="connsiteX13" fmla="*/ 2030681 w 3265714"/>
              <a:gd name="connsiteY13" fmla="*/ 611579 h 2504171"/>
              <a:gd name="connsiteX14" fmla="*/ 1288473 w 3265714"/>
              <a:gd name="connsiteY14" fmla="*/ 350322 h 2504171"/>
              <a:gd name="connsiteX15" fmla="*/ 878774 w 3265714"/>
              <a:gd name="connsiteY15" fmla="*/ 754083 h 2504171"/>
              <a:gd name="connsiteX16" fmla="*/ 819397 w 3265714"/>
              <a:gd name="connsiteY16" fmla="*/ 1128156 h 2504171"/>
              <a:gd name="connsiteX17" fmla="*/ 789709 w 3265714"/>
              <a:gd name="connsiteY17" fmla="*/ 1407226 h 2504171"/>
              <a:gd name="connsiteX18" fmla="*/ 688769 w 3265714"/>
              <a:gd name="connsiteY18" fmla="*/ 1662545 h 2504171"/>
              <a:gd name="connsiteX19" fmla="*/ 380010 w 3265714"/>
              <a:gd name="connsiteY19" fmla="*/ 2268187 h 2504171"/>
              <a:gd name="connsiteX20" fmla="*/ 142504 w 3265714"/>
              <a:gd name="connsiteY20" fmla="*/ 2499757 h 2504171"/>
              <a:gd name="connsiteX21" fmla="*/ 249382 w 3265714"/>
              <a:gd name="connsiteY21" fmla="*/ 2363191 h 2504171"/>
              <a:gd name="connsiteX22" fmla="*/ 0 w 3265714"/>
              <a:gd name="connsiteY22" fmla="*/ 1816924 h 2504171"/>
              <a:gd name="connsiteX0" fmla="*/ 2559132 w 3277589"/>
              <a:gd name="connsiteY0" fmla="*/ 136566 h 2504171"/>
              <a:gd name="connsiteX1" fmla="*/ 2511631 w 3277589"/>
              <a:gd name="connsiteY1" fmla="*/ 59377 h 2504171"/>
              <a:gd name="connsiteX2" fmla="*/ 2547257 w 3277589"/>
              <a:gd name="connsiteY2" fmla="*/ 17813 h 2504171"/>
              <a:gd name="connsiteX3" fmla="*/ 2642259 w 3277589"/>
              <a:gd name="connsiteY3" fmla="*/ 0 h 2504171"/>
              <a:gd name="connsiteX4" fmla="*/ 2796639 w 3277589"/>
              <a:gd name="connsiteY4" fmla="*/ 17813 h 2504171"/>
              <a:gd name="connsiteX5" fmla="*/ 3081646 w 3277589"/>
              <a:gd name="connsiteY5" fmla="*/ 17813 h 2504171"/>
              <a:gd name="connsiteX6" fmla="*/ 3230088 w 3277589"/>
              <a:gd name="connsiteY6" fmla="*/ 0 h 2504171"/>
              <a:gd name="connsiteX7" fmla="*/ 3277589 w 3277589"/>
              <a:gd name="connsiteY7" fmla="*/ 77190 h 2504171"/>
              <a:gd name="connsiteX8" fmla="*/ 3241963 w 3277589"/>
              <a:gd name="connsiteY8" fmla="*/ 148442 h 2504171"/>
              <a:gd name="connsiteX9" fmla="*/ 3069771 w 3277589"/>
              <a:gd name="connsiteY9" fmla="*/ 148442 h 2504171"/>
              <a:gd name="connsiteX10" fmla="*/ 2945080 w 3277589"/>
              <a:gd name="connsiteY10" fmla="*/ 184068 h 2504171"/>
              <a:gd name="connsiteX11" fmla="*/ 2695698 w 3277589"/>
              <a:gd name="connsiteY11" fmla="*/ 522514 h 2504171"/>
              <a:gd name="connsiteX12" fmla="*/ 2309750 w 3277589"/>
              <a:gd name="connsiteY12" fmla="*/ 546265 h 2504171"/>
              <a:gd name="connsiteX13" fmla="*/ 2042556 w 3277589"/>
              <a:gd name="connsiteY13" fmla="*/ 611579 h 2504171"/>
              <a:gd name="connsiteX14" fmla="*/ 1300348 w 3277589"/>
              <a:gd name="connsiteY14" fmla="*/ 350322 h 2504171"/>
              <a:gd name="connsiteX15" fmla="*/ 890649 w 3277589"/>
              <a:gd name="connsiteY15" fmla="*/ 754083 h 2504171"/>
              <a:gd name="connsiteX16" fmla="*/ 831272 w 3277589"/>
              <a:gd name="connsiteY16" fmla="*/ 1128156 h 2504171"/>
              <a:gd name="connsiteX17" fmla="*/ 801584 w 3277589"/>
              <a:gd name="connsiteY17" fmla="*/ 1407226 h 2504171"/>
              <a:gd name="connsiteX18" fmla="*/ 700644 w 3277589"/>
              <a:gd name="connsiteY18" fmla="*/ 1662545 h 2504171"/>
              <a:gd name="connsiteX19" fmla="*/ 391885 w 3277589"/>
              <a:gd name="connsiteY19" fmla="*/ 2268187 h 2504171"/>
              <a:gd name="connsiteX20" fmla="*/ 154379 w 3277589"/>
              <a:gd name="connsiteY20" fmla="*/ 2499757 h 2504171"/>
              <a:gd name="connsiteX21" fmla="*/ 261257 w 3277589"/>
              <a:gd name="connsiteY21" fmla="*/ 2363191 h 2504171"/>
              <a:gd name="connsiteX22" fmla="*/ 0 w 3277589"/>
              <a:gd name="connsiteY22" fmla="*/ 1751610 h 250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77589" h="2504171">
                <a:moveTo>
                  <a:pt x="2559132" y="136566"/>
                </a:moveTo>
                <a:lnTo>
                  <a:pt x="2511631" y="59377"/>
                </a:lnTo>
                <a:lnTo>
                  <a:pt x="2547257" y="17813"/>
                </a:lnTo>
                <a:lnTo>
                  <a:pt x="2642259" y="0"/>
                </a:lnTo>
                <a:lnTo>
                  <a:pt x="2796639" y="17813"/>
                </a:lnTo>
                <a:lnTo>
                  <a:pt x="3081646" y="17813"/>
                </a:lnTo>
                <a:lnTo>
                  <a:pt x="3230088" y="0"/>
                </a:lnTo>
                <a:lnTo>
                  <a:pt x="3277589" y="77190"/>
                </a:lnTo>
                <a:lnTo>
                  <a:pt x="3241963" y="148442"/>
                </a:lnTo>
                <a:lnTo>
                  <a:pt x="3069771" y="148442"/>
                </a:lnTo>
                <a:lnTo>
                  <a:pt x="2945080" y="184068"/>
                </a:lnTo>
                <a:lnTo>
                  <a:pt x="2695698" y="522514"/>
                </a:lnTo>
                <a:lnTo>
                  <a:pt x="2309750" y="546265"/>
                </a:lnTo>
                <a:lnTo>
                  <a:pt x="2042556" y="611579"/>
                </a:lnTo>
                <a:lnTo>
                  <a:pt x="1300348" y="350322"/>
                </a:lnTo>
                <a:lnTo>
                  <a:pt x="890649" y="754083"/>
                </a:lnTo>
                <a:lnTo>
                  <a:pt x="831272" y="1128156"/>
                </a:lnTo>
                <a:lnTo>
                  <a:pt x="801584" y="1407226"/>
                </a:lnTo>
                <a:lnTo>
                  <a:pt x="700644" y="1662545"/>
                </a:lnTo>
                <a:cubicBezTo>
                  <a:pt x="583870" y="1834737"/>
                  <a:pt x="508659" y="2095995"/>
                  <a:pt x="391885" y="2268187"/>
                </a:cubicBezTo>
                <a:cubicBezTo>
                  <a:pt x="358238" y="2222665"/>
                  <a:pt x="188026" y="2545279"/>
                  <a:pt x="154379" y="2499757"/>
                </a:cubicBezTo>
                <a:cubicBezTo>
                  <a:pt x="130628" y="2408713"/>
                  <a:pt x="285008" y="2454235"/>
                  <a:pt x="261257" y="2363191"/>
                </a:cubicBezTo>
                <a:lnTo>
                  <a:pt x="0" y="1751610"/>
                </a:lnTo>
              </a:path>
            </a:pathLst>
          </a:custGeom>
          <a:ln w="190500">
            <a:solidFill>
              <a:srgbClr val="FFC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9460" name="Group 178"/>
          <p:cNvGrpSpPr>
            <a:grpSpLocks/>
          </p:cNvGrpSpPr>
          <p:nvPr/>
        </p:nvGrpSpPr>
        <p:grpSpPr bwMode="auto">
          <a:xfrm>
            <a:off x="1571625" y="1555750"/>
            <a:ext cx="6913563" cy="4113213"/>
            <a:chOff x="1571625" y="1555170"/>
            <a:chExt cx="6912913" cy="4113574"/>
          </a:xfrm>
        </p:grpSpPr>
        <p:sp>
          <p:nvSpPr>
            <p:cNvPr id="19492" name="TextBox 6"/>
            <p:cNvSpPr txBox="1">
              <a:spLocks noChangeArrowheads="1"/>
            </p:cNvSpPr>
            <p:nvPr/>
          </p:nvSpPr>
          <p:spPr bwMode="auto">
            <a:xfrm>
              <a:off x="1571625" y="3360420"/>
              <a:ext cx="1605889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Gill Sans MT"/>
                </a:rPr>
                <a:t>  </a:t>
              </a:r>
              <a:r>
                <a:rPr lang="en-US" b="1" u="sng">
                  <a:latin typeface="Gill Sans MT"/>
                </a:rPr>
                <a:t>Legend</a:t>
              </a:r>
            </a:p>
            <a:p>
              <a:endParaRPr lang="en-US" b="1" u="sng">
                <a:latin typeface="Gill Sans MT"/>
              </a:endParaRPr>
            </a:p>
            <a:p>
              <a:endParaRPr lang="en-US" b="1" u="sng">
                <a:latin typeface="Gill Sans MT"/>
              </a:endParaRPr>
            </a:p>
            <a:p>
              <a:endParaRPr lang="en-US">
                <a:latin typeface="Gill Sans MT"/>
              </a:endParaRPr>
            </a:p>
            <a:p>
              <a:r>
                <a:rPr lang="en-US">
                  <a:latin typeface="Gill Sans MT"/>
                </a:rPr>
                <a:t>         LOS A-C</a:t>
              </a:r>
            </a:p>
            <a:p>
              <a:r>
                <a:rPr lang="en-US">
                  <a:latin typeface="Gill Sans MT"/>
                </a:rPr>
                <a:t>         LOS D</a:t>
              </a:r>
            </a:p>
            <a:p>
              <a:r>
                <a:rPr lang="en-US">
                  <a:latin typeface="Gill Sans MT"/>
                </a:rPr>
                <a:t>         LOS E</a:t>
              </a:r>
            </a:p>
            <a:p>
              <a:r>
                <a:rPr lang="en-US">
                  <a:latin typeface="Gill Sans MT"/>
                </a:rPr>
                <a:t>         LOS F</a:t>
              </a:r>
            </a:p>
          </p:txBody>
        </p:sp>
        <p:grpSp>
          <p:nvGrpSpPr>
            <p:cNvPr id="19493" name="Group 7"/>
            <p:cNvGrpSpPr>
              <a:grpSpLocks/>
            </p:cNvGrpSpPr>
            <p:nvPr/>
          </p:nvGrpSpPr>
          <p:grpSpPr bwMode="auto">
            <a:xfrm>
              <a:off x="1777173" y="3810169"/>
              <a:ext cx="701445" cy="598361"/>
              <a:chOff x="2450616" y="2611564"/>
              <a:chExt cx="701445" cy="598361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2453012" y="2611013"/>
                <a:ext cx="698434" cy="59854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cxnSp>
            <p:nvCxnSpPr>
              <p:cNvPr id="177" name="Straight Connector 176"/>
              <p:cNvCxnSpPr>
                <a:stCxn id="176" idx="1"/>
                <a:endCxn id="176" idx="3"/>
              </p:cNvCxnSpPr>
              <p:nvPr/>
            </p:nvCxnSpPr>
            <p:spPr>
              <a:xfrm>
                <a:off x="2453012" y="2911078"/>
                <a:ext cx="69843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77" name="TextBox 177"/>
              <p:cNvSpPr txBox="1">
                <a:spLocks noChangeArrowheads="1"/>
              </p:cNvSpPr>
              <p:nvPr/>
            </p:nvSpPr>
            <p:spPr bwMode="auto">
              <a:xfrm>
                <a:off x="2450616" y="2611903"/>
                <a:ext cx="69121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>
                    <a:latin typeface="Gill Sans MT"/>
                  </a:rPr>
                  <a:t>Mitigated</a:t>
                </a:r>
              </a:p>
              <a:p>
                <a:pPr algn="ctr"/>
                <a:r>
                  <a:rPr lang="en-US" sz="800" b="1">
                    <a:latin typeface="Gill Sans MT"/>
                  </a:rPr>
                  <a:t>Build</a:t>
                </a:r>
              </a:p>
              <a:p>
                <a:pPr algn="ctr"/>
                <a:endParaRPr lang="en-US" sz="800" b="1">
                  <a:latin typeface="Gill Sans MT"/>
                </a:endParaRPr>
              </a:p>
              <a:p>
                <a:pPr algn="ctr"/>
                <a:r>
                  <a:rPr lang="en-US" sz="800" b="1">
                    <a:latin typeface="Gill Sans MT"/>
                  </a:rPr>
                  <a:t>No-Build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812902" y="4585974"/>
              <a:ext cx="290486" cy="157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12902" y="5136884"/>
              <a:ext cx="290486" cy="1571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12902" y="5409958"/>
              <a:ext cx="290486" cy="1571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11315" y="4868574"/>
              <a:ext cx="290485" cy="157176"/>
            </a:xfrm>
            <a:prstGeom prst="rect">
              <a:avLst/>
            </a:prstGeom>
            <a:solidFill>
              <a:srgbClr val="009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19498" name="Group 12"/>
            <p:cNvGrpSpPr>
              <a:grpSpLocks/>
            </p:cNvGrpSpPr>
            <p:nvPr/>
          </p:nvGrpSpPr>
          <p:grpSpPr bwMode="auto">
            <a:xfrm>
              <a:off x="5160838" y="5281175"/>
              <a:ext cx="258077" cy="218891"/>
              <a:chOff x="5160838" y="5281175"/>
              <a:chExt cx="258077" cy="218891"/>
            </a:xfrm>
          </p:grpSpPr>
          <p:grpSp>
            <p:nvGrpSpPr>
              <p:cNvPr id="19571" name="Group 171"/>
              <p:cNvGrpSpPr>
                <a:grpSpLocks/>
              </p:cNvGrpSpPr>
              <p:nvPr/>
            </p:nvGrpSpPr>
            <p:grpSpPr bwMode="auto">
              <a:xfrm>
                <a:off x="5163542" y="5281175"/>
                <a:ext cx="255373" cy="218891"/>
                <a:chOff x="2006122" y="3221981"/>
                <a:chExt cx="533400" cy="457200"/>
              </a:xfrm>
            </p:grpSpPr>
            <p:sp>
              <p:nvSpPr>
                <p:cNvPr id="174" name="Rectangle 173"/>
                <p:cNvSpPr/>
                <p:nvPr/>
              </p:nvSpPr>
              <p:spPr>
                <a:xfrm>
                  <a:off x="2006663" y="3222367"/>
                  <a:ext cx="533797" cy="457624"/>
                </a:xfrm>
                <a:prstGeom prst="rect">
                  <a:avLst/>
                </a:pr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75" name="Straight Connector 174"/>
                <p:cNvCxnSpPr>
                  <a:stCxn id="174" idx="1"/>
                  <a:endCxn id="174" idx="3"/>
                </p:cNvCxnSpPr>
                <p:nvPr/>
              </p:nvCxnSpPr>
              <p:spPr>
                <a:xfrm>
                  <a:off x="2006663" y="3451178"/>
                  <a:ext cx="53379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3" name="Rectangle 172"/>
              <p:cNvSpPr/>
              <p:nvPr/>
            </p:nvSpPr>
            <p:spPr>
              <a:xfrm>
                <a:off x="5160626" y="5387731"/>
                <a:ext cx="258738" cy="109548"/>
              </a:xfrm>
              <a:prstGeom prst="rect">
                <a:avLst/>
              </a:prstGeom>
              <a:solidFill>
                <a:srgbClr val="00964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909369" y="328223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68" name="Group 167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71" name="Straight Connector 170"/>
                <p:cNvCxnSpPr>
                  <a:stCxn id="170" idx="1"/>
                  <a:endCxn id="170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9" name="Rectangle 168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00" name="Group 14"/>
            <p:cNvGrpSpPr>
              <a:grpSpLocks/>
            </p:cNvGrpSpPr>
            <p:nvPr/>
          </p:nvGrpSpPr>
          <p:grpSpPr bwMode="auto">
            <a:xfrm>
              <a:off x="6318465" y="4536265"/>
              <a:ext cx="263456" cy="218891"/>
              <a:chOff x="5155460" y="5281175"/>
              <a:chExt cx="263456" cy="218891"/>
            </a:xfrm>
          </p:grpSpPr>
          <p:grpSp>
            <p:nvGrpSpPr>
              <p:cNvPr id="19567" name="Group 163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1987860" y="3223009"/>
                  <a:ext cx="550375" cy="4576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67" name="Straight Connector 166"/>
                <p:cNvCxnSpPr>
                  <a:stCxn id="166" idx="1"/>
                  <a:endCxn id="166" idx="3"/>
                </p:cNvCxnSpPr>
                <p:nvPr/>
              </p:nvCxnSpPr>
              <p:spPr>
                <a:xfrm>
                  <a:off x="1987860" y="3451822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Rectangle 164"/>
              <p:cNvSpPr/>
              <p:nvPr/>
            </p:nvSpPr>
            <p:spPr>
              <a:xfrm>
                <a:off x="5159562" y="5388039"/>
                <a:ext cx="258737" cy="1095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375418" y="241792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60" name="Group 15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63" name="Straight Connector 162"/>
                <p:cNvCxnSpPr>
                  <a:stCxn id="162" idx="1"/>
                  <a:endCxn id="16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1" name="Rectangle 16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034042" y="228683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56" name="Group 15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59" name="Straight Connector 158"/>
                <p:cNvCxnSpPr>
                  <a:stCxn id="158" idx="1"/>
                  <a:endCxn id="15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7" name="Rectangle 15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31165" y="2800518"/>
              <a:ext cx="266368" cy="218891"/>
              <a:chOff x="5152548" y="5281175"/>
              <a:chExt cx="266368" cy="218891"/>
            </a:xfrm>
            <a:solidFill>
              <a:srgbClr val="92D050"/>
            </a:solidFill>
          </p:grpSpPr>
          <p:grpSp>
            <p:nvGrpSpPr>
              <p:cNvPr id="152" name="Group 15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54" name="Rectangle 15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55" name="Straight Connector 154"/>
                <p:cNvCxnSpPr>
                  <a:stCxn id="154" idx="1"/>
                  <a:endCxn id="15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3" name="Rectangle 152"/>
              <p:cNvSpPr/>
              <p:nvPr/>
            </p:nvSpPr>
            <p:spPr>
              <a:xfrm>
                <a:off x="5152548" y="5390057"/>
                <a:ext cx="262967" cy="10953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885947" y="221969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48" name="Group 147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51" name="Straight Connector 150"/>
                <p:cNvCxnSpPr>
                  <a:stCxn id="150" idx="1"/>
                  <a:endCxn id="150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" name="Rectangle 148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218382" y="1935267"/>
              <a:ext cx="266154" cy="218891"/>
              <a:chOff x="5149149" y="5303717"/>
              <a:chExt cx="266154" cy="218891"/>
            </a:xfrm>
            <a:solidFill>
              <a:srgbClr val="009644"/>
            </a:solidFill>
          </p:grpSpPr>
          <p:grpSp>
            <p:nvGrpSpPr>
              <p:cNvPr id="144" name="Group 143"/>
              <p:cNvGrpSpPr/>
              <p:nvPr/>
            </p:nvGrpSpPr>
            <p:grpSpPr>
              <a:xfrm>
                <a:off x="5151847" y="5303717"/>
                <a:ext cx="263456" cy="218891"/>
                <a:chOff x="1981695" y="3269064"/>
                <a:chExt cx="550283" cy="457200"/>
              </a:xfrm>
              <a:grpFill/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1981695" y="3269064"/>
                  <a:ext cx="550283" cy="4572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47" name="Straight Connector 146"/>
                <p:cNvCxnSpPr>
                  <a:stCxn id="146" idx="1"/>
                  <a:endCxn id="146" idx="3"/>
                </p:cNvCxnSpPr>
                <p:nvPr/>
              </p:nvCxnSpPr>
              <p:spPr>
                <a:xfrm>
                  <a:off x="1981695" y="3497665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Rectangle 144"/>
              <p:cNvSpPr/>
              <p:nvPr/>
            </p:nvSpPr>
            <p:spPr>
              <a:xfrm>
                <a:off x="5149149" y="5412029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8221082" y="1662096"/>
              <a:ext cx="263456" cy="218891"/>
              <a:chOff x="5155460" y="5281175"/>
              <a:chExt cx="263456" cy="218891"/>
            </a:xfrm>
            <a:solidFill>
              <a:srgbClr val="009644"/>
            </a:solidFill>
          </p:grpSpPr>
          <p:grpSp>
            <p:nvGrpSpPr>
              <p:cNvPr id="140" name="Group 13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43" name="Straight Connector 142"/>
                <p:cNvCxnSpPr>
                  <a:stCxn id="142" idx="1"/>
                  <a:endCxn id="14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1" name="Rectangle 14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450062" y="1784883"/>
              <a:ext cx="263456" cy="218891"/>
              <a:chOff x="5155460" y="5281175"/>
              <a:chExt cx="263456" cy="218891"/>
            </a:xfrm>
            <a:solidFill>
              <a:srgbClr val="009644"/>
            </a:solidFill>
          </p:grpSpPr>
          <p:grpSp>
            <p:nvGrpSpPr>
              <p:cNvPr id="136" name="Group 13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39" name="Straight Connector 138"/>
                <p:cNvCxnSpPr>
                  <a:stCxn id="138" idx="1"/>
                  <a:endCxn id="13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Rectangle 13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430200" y="155517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32" name="Group 13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35" name="Straight Connector 134"/>
                <p:cNvCxnSpPr>
                  <a:stCxn id="134" idx="1"/>
                  <a:endCxn id="13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" name="Rectangle 13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183904" y="173790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28" name="Group 127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31" name="Straight Connector 130"/>
                <p:cNvCxnSpPr>
                  <a:stCxn id="130" idx="1"/>
                  <a:endCxn id="130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Rectangle 128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428042" y="5252526"/>
              <a:ext cx="263456" cy="218891"/>
              <a:chOff x="1210792" y="5077590"/>
              <a:chExt cx="550283" cy="457200"/>
            </a:xfrm>
            <a:solidFill>
              <a:srgbClr val="009644"/>
            </a:solidFill>
          </p:grpSpPr>
          <p:sp>
            <p:nvSpPr>
              <p:cNvPr id="126" name="Rectangle 125"/>
              <p:cNvSpPr/>
              <p:nvPr/>
            </p:nvSpPr>
            <p:spPr>
              <a:xfrm>
                <a:off x="1210792" y="5077590"/>
                <a:ext cx="550283" cy="457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cxnSp>
            <p:nvCxnSpPr>
              <p:cNvPr id="127" name="Straight Connector 126"/>
              <p:cNvCxnSpPr>
                <a:stCxn id="126" idx="1"/>
                <a:endCxn id="126" idx="3"/>
              </p:cNvCxnSpPr>
              <p:nvPr/>
            </p:nvCxnSpPr>
            <p:spPr>
              <a:xfrm>
                <a:off x="1210792" y="5306191"/>
                <a:ext cx="55028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11" name="Group 25"/>
            <p:cNvGrpSpPr>
              <a:grpSpLocks/>
            </p:cNvGrpSpPr>
            <p:nvPr/>
          </p:nvGrpSpPr>
          <p:grpSpPr bwMode="auto">
            <a:xfrm>
              <a:off x="4957879" y="5073882"/>
              <a:ext cx="258077" cy="218891"/>
              <a:chOff x="5160838" y="5281175"/>
              <a:chExt cx="258077" cy="218891"/>
            </a:xfrm>
          </p:grpSpPr>
          <p:grpSp>
            <p:nvGrpSpPr>
              <p:cNvPr id="19563" name="Group 121"/>
              <p:cNvGrpSpPr>
                <a:grpSpLocks/>
              </p:cNvGrpSpPr>
              <p:nvPr/>
            </p:nvGrpSpPr>
            <p:grpSpPr bwMode="auto">
              <a:xfrm>
                <a:off x="5163542" y="5281175"/>
                <a:ext cx="255373" cy="218891"/>
                <a:chOff x="2006122" y="3221981"/>
                <a:chExt cx="533400" cy="457200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2006199" y="3220930"/>
                  <a:ext cx="533797" cy="457624"/>
                </a:xfrm>
                <a:prstGeom prst="rect">
                  <a:avLst/>
                </a:pr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25" name="Straight Connector 124"/>
                <p:cNvCxnSpPr>
                  <a:stCxn id="124" idx="1"/>
                  <a:endCxn id="124" idx="3"/>
                </p:cNvCxnSpPr>
                <p:nvPr/>
              </p:nvCxnSpPr>
              <p:spPr>
                <a:xfrm>
                  <a:off x="2006199" y="3449743"/>
                  <a:ext cx="53379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Rectangle 122"/>
              <p:cNvSpPr/>
              <p:nvPr/>
            </p:nvSpPr>
            <p:spPr>
              <a:xfrm>
                <a:off x="5160404" y="5387044"/>
                <a:ext cx="258738" cy="109547"/>
              </a:xfrm>
              <a:prstGeom prst="rect">
                <a:avLst/>
              </a:prstGeom>
              <a:solidFill>
                <a:srgbClr val="00964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12" name="Group 26"/>
            <p:cNvGrpSpPr>
              <a:grpSpLocks/>
            </p:cNvGrpSpPr>
            <p:nvPr/>
          </p:nvGrpSpPr>
          <p:grpSpPr bwMode="auto">
            <a:xfrm>
              <a:off x="5729811" y="4987687"/>
              <a:ext cx="263456" cy="218891"/>
              <a:chOff x="5155460" y="5281175"/>
              <a:chExt cx="263456" cy="218891"/>
            </a:xfrm>
          </p:grpSpPr>
          <p:grpSp>
            <p:nvGrpSpPr>
              <p:cNvPr id="19559" name="Group 11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1990647" y="3221895"/>
                  <a:ext cx="550375" cy="45762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21" name="Straight Connector 120"/>
                <p:cNvCxnSpPr>
                  <a:stCxn id="120" idx="1"/>
                  <a:endCxn id="120" idx="3"/>
                </p:cNvCxnSpPr>
                <p:nvPr/>
              </p:nvCxnSpPr>
              <p:spPr>
                <a:xfrm>
                  <a:off x="1990647" y="3450708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Rectangle 118"/>
              <p:cNvSpPr/>
              <p:nvPr/>
            </p:nvSpPr>
            <p:spPr>
              <a:xfrm>
                <a:off x="5160895" y="5387506"/>
                <a:ext cx="258737" cy="1095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108366" y="490807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14" name="Group 11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17" name="Straight Connector 116"/>
                <p:cNvCxnSpPr>
                  <a:stCxn id="116" idx="1"/>
                  <a:endCxn id="11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Rectangle 11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14" name="Group 28"/>
            <p:cNvGrpSpPr>
              <a:grpSpLocks/>
            </p:cNvGrpSpPr>
            <p:nvPr/>
          </p:nvGrpSpPr>
          <p:grpSpPr bwMode="auto">
            <a:xfrm>
              <a:off x="5284658" y="4205518"/>
              <a:ext cx="263456" cy="218891"/>
              <a:chOff x="5051943" y="5269674"/>
              <a:chExt cx="263456" cy="218891"/>
            </a:xfrm>
          </p:grpSpPr>
          <p:grpSp>
            <p:nvGrpSpPr>
              <p:cNvPr id="19555" name="Group 109"/>
              <p:cNvGrpSpPr>
                <a:grpSpLocks/>
              </p:cNvGrpSpPr>
              <p:nvPr/>
            </p:nvGrpSpPr>
            <p:grpSpPr bwMode="auto">
              <a:xfrm>
                <a:off x="5051943" y="5269674"/>
                <a:ext cx="263456" cy="218891"/>
                <a:chOff x="1773024" y="3197959"/>
                <a:chExt cx="550283" cy="457200"/>
              </a:xfrm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1772567" y="3196754"/>
                  <a:ext cx="550375" cy="4576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13" name="Straight Connector 112"/>
                <p:cNvCxnSpPr>
                  <a:stCxn id="112" idx="1"/>
                  <a:endCxn id="112" idx="3"/>
                </p:cNvCxnSpPr>
                <p:nvPr/>
              </p:nvCxnSpPr>
              <p:spPr>
                <a:xfrm>
                  <a:off x="1772567" y="3425565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Rectangle 110"/>
              <p:cNvSpPr/>
              <p:nvPr/>
            </p:nvSpPr>
            <p:spPr>
              <a:xfrm>
                <a:off x="5056486" y="5375468"/>
                <a:ext cx="258738" cy="10954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15" name="Group 29"/>
            <p:cNvGrpSpPr>
              <a:grpSpLocks/>
            </p:cNvGrpSpPr>
            <p:nvPr/>
          </p:nvGrpSpPr>
          <p:grpSpPr bwMode="auto">
            <a:xfrm>
              <a:off x="5648916" y="3949055"/>
              <a:ext cx="263456" cy="218891"/>
              <a:chOff x="5155460" y="5281175"/>
              <a:chExt cx="263456" cy="218891"/>
            </a:xfrm>
          </p:grpSpPr>
          <p:grpSp>
            <p:nvGrpSpPr>
              <p:cNvPr id="19551" name="Group 105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990523" y="3222555"/>
                  <a:ext cx="550375" cy="4576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09" name="Straight Connector 108"/>
                <p:cNvCxnSpPr>
                  <a:stCxn id="108" idx="1"/>
                  <a:endCxn id="108" idx="3"/>
                </p:cNvCxnSpPr>
                <p:nvPr/>
              </p:nvCxnSpPr>
              <p:spPr>
                <a:xfrm>
                  <a:off x="1990523" y="3451369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Rectangle 106"/>
              <p:cNvSpPr/>
              <p:nvPr/>
            </p:nvSpPr>
            <p:spPr>
              <a:xfrm>
                <a:off x="5160835" y="5387822"/>
                <a:ext cx="258738" cy="1095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507784" y="475711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02" name="Group 10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05" name="Straight Connector 104"/>
                <p:cNvCxnSpPr>
                  <a:stCxn id="104" idx="1"/>
                  <a:endCxn id="10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Rectangle 10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17" name="Group 31"/>
            <p:cNvGrpSpPr>
              <a:grpSpLocks/>
            </p:cNvGrpSpPr>
            <p:nvPr/>
          </p:nvGrpSpPr>
          <p:grpSpPr bwMode="auto">
            <a:xfrm>
              <a:off x="6030277" y="4711779"/>
              <a:ext cx="263456" cy="218891"/>
              <a:chOff x="5155460" y="5281175"/>
              <a:chExt cx="263456" cy="218891"/>
            </a:xfrm>
          </p:grpSpPr>
          <p:grpSp>
            <p:nvGrpSpPr>
              <p:cNvPr id="19547" name="Group 9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1989694" y="3221183"/>
                  <a:ext cx="550375" cy="4576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01" name="Straight Connector 100"/>
                <p:cNvCxnSpPr>
                  <a:stCxn id="100" idx="1"/>
                  <a:endCxn id="100" idx="3"/>
                </p:cNvCxnSpPr>
                <p:nvPr/>
              </p:nvCxnSpPr>
              <p:spPr>
                <a:xfrm>
                  <a:off x="1989694" y="3449996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Rectangle 98"/>
              <p:cNvSpPr/>
              <p:nvPr/>
            </p:nvSpPr>
            <p:spPr>
              <a:xfrm>
                <a:off x="5160439" y="5387165"/>
                <a:ext cx="258738" cy="1095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18" name="Group 32"/>
            <p:cNvGrpSpPr>
              <a:grpSpLocks/>
            </p:cNvGrpSpPr>
            <p:nvPr/>
          </p:nvGrpSpPr>
          <p:grpSpPr bwMode="auto">
            <a:xfrm>
              <a:off x="5779649" y="3676757"/>
              <a:ext cx="263456" cy="218891"/>
              <a:chOff x="5155460" y="5281175"/>
              <a:chExt cx="263456" cy="218891"/>
            </a:xfrm>
          </p:grpSpPr>
          <p:grpSp>
            <p:nvGrpSpPr>
              <p:cNvPr id="19543" name="Group 93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1989331" y="3220934"/>
                  <a:ext cx="550375" cy="45762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97" name="Straight Connector 96"/>
                <p:cNvCxnSpPr>
                  <a:stCxn id="96" idx="1"/>
                  <a:endCxn id="96" idx="3"/>
                </p:cNvCxnSpPr>
                <p:nvPr/>
              </p:nvCxnSpPr>
              <p:spPr>
                <a:xfrm>
                  <a:off x="1989331" y="3449748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Rectangle 94"/>
              <p:cNvSpPr/>
              <p:nvPr/>
            </p:nvSpPr>
            <p:spPr>
              <a:xfrm>
                <a:off x="5160265" y="5387046"/>
                <a:ext cx="258738" cy="1095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931759" y="345196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90" name="Group 8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93" name="Straight Connector 92"/>
                <p:cNvCxnSpPr>
                  <a:stCxn id="92" idx="1"/>
                  <a:endCxn id="9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Rectangle 9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006153" y="312333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86" name="Group 8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89" name="Straight Connector 88"/>
                <p:cNvCxnSpPr>
                  <a:stCxn id="88" idx="1"/>
                  <a:endCxn id="8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Rectangle 8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983764" y="284092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82" name="Group 8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85" name="Straight Connector 84"/>
                <p:cNvCxnSpPr>
                  <a:stCxn id="84" idx="1"/>
                  <a:endCxn id="8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Rectangle 8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22" name="Group 36"/>
            <p:cNvGrpSpPr>
              <a:grpSpLocks/>
            </p:cNvGrpSpPr>
            <p:nvPr/>
          </p:nvGrpSpPr>
          <p:grpSpPr bwMode="auto">
            <a:xfrm>
              <a:off x="6478089" y="1940726"/>
              <a:ext cx="263456" cy="222184"/>
              <a:chOff x="5155460" y="5277882"/>
              <a:chExt cx="263456" cy="222184"/>
            </a:xfrm>
          </p:grpSpPr>
          <p:grpSp>
            <p:nvGrpSpPr>
              <p:cNvPr id="19539" name="Group 7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1989320" y="3222238"/>
                  <a:ext cx="550375" cy="4576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81" name="Straight Connector 80"/>
                <p:cNvCxnSpPr>
                  <a:stCxn id="80" idx="1"/>
                  <a:endCxn id="80" idx="3"/>
                </p:cNvCxnSpPr>
                <p:nvPr/>
              </p:nvCxnSpPr>
              <p:spPr>
                <a:xfrm>
                  <a:off x="1989320" y="3451049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Rectangle 78"/>
              <p:cNvSpPr/>
              <p:nvPr/>
            </p:nvSpPr>
            <p:spPr>
              <a:xfrm>
                <a:off x="5157085" y="5278123"/>
                <a:ext cx="258738" cy="10954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071160" y="239094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74" name="Group 7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77" name="Straight Connector 76"/>
                <p:cNvCxnSpPr>
                  <a:stCxn id="76" idx="1"/>
                  <a:endCxn id="7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Rectangle 7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881201" y="225732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70" name="Group 6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73" name="Straight Connector 72"/>
                <p:cNvCxnSpPr>
                  <a:stCxn id="72" idx="1"/>
                  <a:endCxn id="7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tangle 7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304790" y="2957252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66" name="Group 6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69" name="Straight Connector 68"/>
                <p:cNvCxnSpPr>
                  <a:stCxn id="68" idx="1"/>
                  <a:endCxn id="6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Rectangle 6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00964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193284" y="2116408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62" name="Group 6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65" name="Straight Connector 64"/>
                <p:cNvCxnSpPr>
                  <a:stCxn id="64" idx="1"/>
                  <a:endCxn id="6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27" name="Group 41"/>
            <p:cNvGrpSpPr>
              <a:grpSpLocks/>
            </p:cNvGrpSpPr>
            <p:nvPr/>
          </p:nvGrpSpPr>
          <p:grpSpPr bwMode="auto">
            <a:xfrm>
              <a:off x="7146193" y="2265431"/>
              <a:ext cx="263456" cy="218891"/>
              <a:chOff x="5155460" y="5281175"/>
              <a:chExt cx="263456" cy="218891"/>
            </a:xfrm>
          </p:grpSpPr>
          <p:grpSp>
            <p:nvGrpSpPr>
              <p:cNvPr id="19535" name="Group 5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1989675" y="3220757"/>
                  <a:ext cx="550375" cy="45762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61" name="Straight Connector 60"/>
                <p:cNvCxnSpPr>
                  <a:stCxn id="60" idx="1"/>
                  <a:endCxn id="60" idx="3"/>
                </p:cNvCxnSpPr>
                <p:nvPr/>
              </p:nvCxnSpPr>
              <p:spPr>
                <a:xfrm>
                  <a:off x="1989675" y="3449568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Rectangle 58"/>
              <p:cNvSpPr/>
              <p:nvPr/>
            </p:nvSpPr>
            <p:spPr>
              <a:xfrm>
                <a:off x="5160431" y="5386960"/>
                <a:ext cx="258737" cy="1095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701073" y="2374231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54" name="Group 5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57" name="Straight Connector 56"/>
                <p:cNvCxnSpPr>
                  <a:stCxn id="56" idx="1"/>
                  <a:endCxn id="5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Rectangle 5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00964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529" name="Group 43"/>
            <p:cNvGrpSpPr>
              <a:grpSpLocks/>
            </p:cNvGrpSpPr>
            <p:nvPr/>
          </p:nvGrpSpPr>
          <p:grpSpPr bwMode="auto">
            <a:xfrm>
              <a:off x="6266462" y="2486448"/>
              <a:ext cx="263456" cy="218891"/>
              <a:chOff x="5155460" y="5281175"/>
              <a:chExt cx="263456" cy="218891"/>
            </a:xfrm>
          </p:grpSpPr>
          <p:grpSp>
            <p:nvGrpSpPr>
              <p:cNvPr id="19531" name="Group 49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990383" y="3223374"/>
                  <a:ext cx="550375" cy="45430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53" name="Straight Connector 52"/>
                <p:cNvCxnSpPr>
                  <a:stCxn id="52" idx="1"/>
                  <a:endCxn id="52" idx="3"/>
                </p:cNvCxnSpPr>
                <p:nvPr/>
              </p:nvCxnSpPr>
              <p:spPr>
                <a:xfrm>
                  <a:off x="1990383" y="3452185"/>
                  <a:ext cx="5503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ectangle 50"/>
              <p:cNvSpPr/>
              <p:nvPr/>
            </p:nvSpPr>
            <p:spPr>
              <a:xfrm>
                <a:off x="5160769" y="5386626"/>
                <a:ext cx="258737" cy="10954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526916" y="212731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46" name="Group 4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49" name="Straight Connector 48"/>
                <p:cNvCxnSpPr>
                  <a:stCxn id="48" idx="1"/>
                  <a:endCxn id="4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180" name="Rectangle 179"/>
          <p:cNvSpPr/>
          <p:nvPr/>
        </p:nvSpPr>
        <p:spPr>
          <a:xfrm>
            <a:off x="8559800" y="1620838"/>
            <a:ext cx="263525" cy="2190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1" name="Rectangle 180"/>
          <p:cNvSpPr/>
          <p:nvPr/>
        </p:nvSpPr>
        <p:spPr>
          <a:xfrm>
            <a:off x="8561388" y="1727200"/>
            <a:ext cx="261937" cy="10953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9463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6" name="Rectangle 19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sp>
        <p:nvSpPr>
          <p:cNvPr id="19465" name="TextBox 1"/>
          <p:cNvSpPr txBox="1">
            <a:spLocks noChangeArrowheads="1"/>
          </p:cNvSpPr>
          <p:nvPr/>
        </p:nvSpPr>
        <p:spPr bwMode="auto">
          <a:xfrm>
            <a:off x="1009650" y="5859463"/>
            <a:ext cx="336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ill Sans MT"/>
              </a:rPr>
              <a:t>NM – No Mitigation Proposed</a:t>
            </a:r>
          </a:p>
        </p:txBody>
      </p:sp>
      <p:sp>
        <p:nvSpPr>
          <p:cNvPr id="19466" name="TextBox 2"/>
          <p:cNvSpPr txBox="1">
            <a:spLocks noChangeArrowheads="1"/>
          </p:cNvSpPr>
          <p:nvPr/>
        </p:nvSpPr>
        <p:spPr bwMode="auto">
          <a:xfrm>
            <a:off x="5962650" y="4662488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67" name="TextBox 183"/>
          <p:cNvSpPr txBox="1">
            <a:spLocks noChangeArrowheads="1"/>
          </p:cNvSpPr>
          <p:nvPr/>
        </p:nvSpPr>
        <p:spPr bwMode="auto">
          <a:xfrm>
            <a:off x="6219825" y="4503738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68" name="TextBox 184"/>
          <p:cNvSpPr txBox="1">
            <a:spLocks noChangeArrowheads="1"/>
          </p:cNvSpPr>
          <p:nvPr/>
        </p:nvSpPr>
        <p:spPr bwMode="auto">
          <a:xfrm>
            <a:off x="7794625" y="2193925"/>
            <a:ext cx="4429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69" name="TextBox 186"/>
          <p:cNvSpPr txBox="1">
            <a:spLocks noChangeArrowheads="1"/>
          </p:cNvSpPr>
          <p:nvPr/>
        </p:nvSpPr>
        <p:spPr bwMode="auto">
          <a:xfrm>
            <a:off x="4611688" y="2336800"/>
            <a:ext cx="4429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0" name="TextBox 187"/>
          <p:cNvSpPr txBox="1">
            <a:spLocks noChangeArrowheads="1"/>
          </p:cNvSpPr>
          <p:nvPr/>
        </p:nvSpPr>
        <p:spPr bwMode="auto">
          <a:xfrm>
            <a:off x="6386513" y="1725613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1" name="TextBox 188"/>
          <p:cNvSpPr txBox="1">
            <a:spLocks noChangeArrowheads="1"/>
          </p:cNvSpPr>
          <p:nvPr/>
        </p:nvSpPr>
        <p:spPr bwMode="auto">
          <a:xfrm>
            <a:off x="8135938" y="1617663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2" name="TextBox 189"/>
          <p:cNvSpPr txBox="1">
            <a:spLocks noChangeArrowheads="1"/>
          </p:cNvSpPr>
          <p:nvPr/>
        </p:nvSpPr>
        <p:spPr bwMode="auto">
          <a:xfrm>
            <a:off x="8470900" y="1600200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3" name="TextBox 190"/>
          <p:cNvSpPr txBox="1">
            <a:spLocks noChangeArrowheads="1"/>
          </p:cNvSpPr>
          <p:nvPr/>
        </p:nvSpPr>
        <p:spPr bwMode="auto">
          <a:xfrm>
            <a:off x="7216775" y="2921000"/>
            <a:ext cx="4429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4" name="TextBox 191"/>
          <p:cNvSpPr txBox="1">
            <a:spLocks noChangeArrowheads="1"/>
          </p:cNvSpPr>
          <p:nvPr/>
        </p:nvSpPr>
        <p:spPr bwMode="auto">
          <a:xfrm>
            <a:off x="5800725" y="2216150"/>
            <a:ext cx="4429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5" name="TextBox 192"/>
          <p:cNvSpPr txBox="1">
            <a:spLocks noChangeArrowheads="1"/>
          </p:cNvSpPr>
          <p:nvPr/>
        </p:nvSpPr>
        <p:spPr bwMode="auto">
          <a:xfrm>
            <a:off x="6170613" y="2451100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6" name="TextBox 193"/>
          <p:cNvSpPr txBox="1">
            <a:spLocks noChangeArrowheads="1"/>
          </p:cNvSpPr>
          <p:nvPr/>
        </p:nvSpPr>
        <p:spPr bwMode="auto">
          <a:xfrm>
            <a:off x="5962650" y="2360613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7" name="TextBox 197"/>
          <p:cNvSpPr txBox="1">
            <a:spLocks noChangeArrowheads="1"/>
          </p:cNvSpPr>
          <p:nvPr/>
        </p:nvSpPr>
        <p:spPr bwMode="auto">
          <a:xfrm>
            <a:off x="6072188" y="1722438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8" name="TextBox 198"/>
          <p:cNvSpPr txBox="1">
            <a:spLocks noChangeArrowheads="1"/>
          </p:cNvSpPr>
          <p:nvPr/>
        </p:nvSpPr>
        <p:spPr bwMode="auto">
          <a:xfrm>
            <a:off x="6365875" y="1525588"/>
            <a:ext cx="441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79" name="TextBox 200"/>
          <p:cNvSpPr txBox="1">
            <a:spLocks noChangeArrowheads="1"/>
          </p:cNvSpPr>
          <p:nvPr/>
        </p:nvSpPr>
        <p:spPr bwMode="auto">
          <a:xfrm>
            <a:off x="6440488" y="210661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0" name="TextBox 201"/>
          <p:cNvSpPr txBox="1">
            <a:spLocks noChangeArrowheads="1"/>
          </p:cNvSpPr>
          <p:nvPr/>
        </p:nvSpPr>
        <p:spPr bwMode="auto">
          <a:xfrm>
            <a:off x="7126288" y="2081213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1" name="TextBox 202"/>
          <p:cNvSpPr txBox="1">
            <a:spLocks noChangeArrowheads="1"/>
          </p:cNvSpPr>
          <p:nvPr/>
        </p:nvSpPr>
        <p:spPr bwMode="auto">
          <a:xfrm>
            <a:off x="5902325" y="2808288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2" name="TextBox 203"/>
          <p:cNvSpPr txBox="1">
            <a:spLocks noChangeArrowheads="1"/>
          </p:cNvSpPr>
          <p:nvPr/>
        </p:nvSpPr>
        <p:spPr bwMode="auto">
          <a:xfrm>
            <a:off x="5922963" y="308451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3" name="TextBox 204"/>
          <p:cNvSpPr txBox="1">
            <a:spLocks noChangeArrowheads="1"/>
          </p:cNvSpPr>
          <p:nvPr/>
        </p:nvSpPr>
        <p:spPr bwMode="auto">
          <a:xfrm>
            <a:off x="5821363" y="3221038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4" name="TextBox 205"/>
          <p:cNvSpPr txBox="1">
            <a:spLocks noChangeArrowheads="1"/>
          </p:cNvSpPr>
          <p:nvPr/>
        </p:nvSpPr>
        <p:spPr bwMode="auto">
          <a:xfrm>
            <a:off x="5422900" y="4710113"/>
            <a:ext cx="441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5" name="TextBox 206"/>
          <p:cNvSpPr txBox="1">
            <a:spLocks noChangeArrowheads="1"/>
          </p:cNvSpPr>
          <p:nvPr/>
        </p:nvSpPr>
        <p:spPr bwMode="auto">
          <a:xfrm>
            <a:off x="5027613" y="4875213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6" name="TextBox 207"/>
          <p:cNvSpPr txBox="1">
            <a:spLocks noChangeArrowheads="1"/>
          </p:cNvSpPr>
          <p:nvPr/>
        </p:nvSpPr>
        <p:spPr bwMode="auto">
          <a:xfrm>
            <a:off x="4887913" y="504031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7" name="TextBox 208"/>
          <p:cNvSpPr txBox="1">
            <a:spLocks noChangeArrowheads="1"/>
          </p:cNvSpPr>
          <p:nvPr/>
        </p:nvSpPr>
        <p:spPr bwMode="auto">
          <a:xfrm>
            <a:off x="5087938" y="5254625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8" name="TextBox 209"/>
          <p:cNvSpPr txBox="1">
            <a:spLocks noChangeArrowheads="1"/>
          </p:cNvSpPr>
          <p:nvPr/>
        </p:nvSpPr>
        <p:spPr bwMode="auto">
          <a:xfrm>
            <a:off x="5349875" y="5207000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19489" name="TextBox 210"/>
          <p:cNvSpPr txBox="1">
            <a:spLocks noChangeArrowheads="1"/>
          </p:cNvSpPr>
          <p:nvPr/>
        </p:nvSpPr>
        <p:spPr bwMode="auto">
          <a:xfrm>
            <a:off x="4268788" y="2374900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8218488" y="1933575"/>
            <a:ext cx="261937" cy="109538"/>
          </a:xfrm>
          <a:prstGeom prst="rect">
            <a:avLst/>
          </a:prstGeom>
          <a:solidFill>
            <a:srgbClr val="00964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491" name="TextBox 213"/>
          <p:cNvSpPr txBox="1">
            <a:spLocks noChangeArrowheads="1"/>
          </p:cNvSpPr>
          <p:nvPr/>
        </p:nvSpPr>
        <p:spPr bwMode="auto">
          <a:xfrm>
            <a:off x="5845175" y="3416300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9850" y="1068388"/>
            <a:ext cx="38862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Area Comparisons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2022 PM Peak Hour </a:t>
            </a:r>
            <a:r>
              <a:rPr lang="en-US" sz="2700" b="1" u="sng" dirty="0" smtClean="0">
                <a:solidFill>
                  <a:schemeClr val="tx1"/>
                </a:solidFill>
              </a:rPr>
              <a:t>Mitigated</a:t>
            </a:r>
            <a:r>
              <a:rPr lang="en-US" sz="2700" dirty="0" smtClean="0">
                <a:solidFill>
                  <a:schemeClr val="tx1"/>
                </a:solidFill>
              </a:rPr>
              <a:t> Build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vs. No-Build LOS’s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W/Redistribution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85800"/>
            <a:ext cx="4800600" cy="57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5421313" y="1793875"/>
            <a:ext cx="3276600" cy="2503488"/>
          </a:xfrm>
          <a:custGeom>
            <a:avLst/>
            <a:gdLst>
              <a:gd name="connsiteX0" fmla="*/ 2042556 w 2761013"/>
              <a:gd name="connsiteY0" fmla="*/ 136566 h 2006930"/>
              <a:gd name="connsiteX1" fmla="*/ 1995055 w 2761013"/>
              <a:gd name="connsiteY1" fmla="*/ 59377 h 2006930"/>
              <a:gd name="connsiteX2" fmla="*/ 2030681 w 2761013"/>
              <a:gd name="connsiteY2" fmla="*/ 17813 h 2006930"/>
              <a:gd name="connsiteX3" fmla="*/ 2125683 w 2761013"/>
              <a:gd name="connsiteY3" fmla="*/ 0 h 2006930"/>
              <a:gd name="connsiteX4" fmla="*/ 2280063 w 2761013"/>
              <a:gd name="connsiteY4" fmla="*/ 17813 h 2006930"/>
              <a:gd name="connsiteX5" fmla="*/ 2565070 w 2761013"/>
              <a:gd name="connsiteY5" fmla="*/ 17813 h 2006930"/>
              <a:gd name="connsiteX6" fmla="*/ 2713512 w 2761013"/>
              <a:gd name="connsiteY6" fmla="*/ 0 h 2006930"/>
              <a:gd name="connsiteX7" fmla="*/ 2761013 w 2761013"/>
              <a:gd name="connsiteY7" fmla="*/ 77190 h 2006930"/>
              <a:gd name="connsiteX8" fmla="*/ 2725387 w 2761013"/>
              <a:gd name="connsiteY8" fmla="*/ 148442 h 2006930"/>
              <a:gd name="connsiteX9" fmla="*/ 2553195 w 2761013"/>
              <a:gd name="connsiteY9" fmla="*/ 148442 h 2006930"/>
              <a:gd name="connsiteX10" fmla="*/ 2428504 w 2761013"/>
              <a:gd name="connsiteY10" fmla="*/ 184068 h 2006930"/>
              <a:gd name="connsiteX11" fmla="*/ 2179122 w 2761013"/>
              <a:gd name="connsiteY11" fmla="*/ 522514 h 2006930"/>
              <a:gd name="connsiteX12" fmla="*/ 1793174 w 2761013"/>
              <a:gd name="connsiteY12" fmla="*/ 546265 h 2006930"/>
              <a:gd name="connsiteX13" fmla="*/ 1525980 w 2761013"/>
              <a:gd name="connsiteY13" fmla="*/ 611579 h 2006930"/>
              <a:gd name="connsiteX14" fmla="*/ 783772 w 2761013"/>
              <a:gd name="connsiteY14" fmla="*/ 350322 h 2006930"/>
              <a:gd name="connsiteX15" fmla="*/ 374073 w 2761013"/>
              <a:gd name="connsiteY15" fmla="*/ 754083 h 2006930"/>
              <a:gd name="connsiteX16" fmla="*/ 314696 w 2761013"/>
              <a:gd name="connsiteY16" fmla="*/ 1128156 h 2006930"/>
              <a:gd name="connsiteX17" fmla="*/ 285008 w 2761013"/>
              <a:gd name="connsiteY17" fmla="*/ 1407226 h 2006930"/>
              <a:gd name="connsiteX18" fmla="*/ 184068 w 2761013"/>
              <a:gd name="connsiteY18" fmla="*/ 1662545 h 2006930"/>
              <a:gd name="connsiteX19" fmla="*/ 0 w 2761013"/>
              <a:gd name="connsiteY19" fmla="*/ 2006930 h 2006930"/>
              <a:gd name="connsiteX0" fmla="*/ 2392878 w 3111335"/>
              <a:gd name="connsiteY0" fmla="*/ 136566 h 2487880"/>
              <a:gd name="connsiteX1" fmla="*/ 2345377 w 3111335"/>
              <a:gd name="connsiteY1" fmla="*/ 59377 h 2487880"/>
              <a:gd name="connsiteX2" fmla="*/ 2381003 w 3111335"/>
              <a:gd name="connsiteY2" fmla="*/ 17813 h 2487880"/>
              <a:gd name="connsiteX3" fmla="*/ 2476005 w 3111335"/>
              <a:gd name="connsiteY3" fmla="*/ 0 h 2487880"/>
              <a:gd name="connsiteX4" fmla="*/ 2630385 w 3111335"/>
              <a:gd name="connsiteY4" fmla="*/ 17813 h 2487880"/>
              <a:gd name="connsiteX5" fmla="*/ 2915392 w 3111335"/>
              <a:gd name="connsiteY5" fmla="*/ 17813 h 2487880"/>
              <a:gd name="connsiteX6" fmla="*/ 3063834 w 3111335"/>
              <a:gd name="connsiteY6" fmla="*/ 0 h 2487880"/>
              <a:gd name="connsiteX7" fmla="*/ 3111335 w 3111335"/>
              <a:gd name="connsiteY7" fmla="*/ 77190 h 2487880"/>
              <a:gd name="connsiteX8" fmla="*/ 3075709 w 3111335"/>
              <a:gd name="connsiteY8" fmla="*/ 148442 h 2487880"/>
              <a:gd name="connsiteX9" fmla="*/ 2903517 w 3111335"/>
              <a:gd name="connsiteY9" fmla="*/ 148442 h 2487880"/>
              <a:gd name="connsiteX10" fmla="*/ 2778826 w 3111335"/>
              <a:gd name="connsiteY10" fmla="*/ 184068 h 2487880"/>
              <a:gd name="connsiteX11" fmla="*/ 2529444 w 3111335"/>
              <a:gd name="connsiteY11" fmla="*/ 522514 h 2487880"/>
              <a:gd name="connsiteX12" fmla="*/ 2143496 w 3111335"/>
              <a:gd name="connsiteY12" fmla="*/ 546265 h 2487880"/>
              <a:gd name="connsiteX13" fmla="*/ 1876302 w 3111335"/>
              <a:gd name="connsiteY13" fmla="*/ 611579 h 2487880"/>
              <a:gd name="connsiteX14" fmla="*/ 1134094 w 3111335"/>
              <a:gd name="connsiteY14" fmla="*/ 350322 h 2487880"/>
              <a:gd name="connsiteX15" fmla="*/ 724395 w 3111335"/>
              <a:gd name="connsiteY15" fmla="*/ 754083 h 2487880"/>
              <a:gd name="connsiteX16" fmla="*/ 665018 w 3111335"/>
              <a:gd name="connsiteY16" fmla="*/ 1128156 h 2487880"/>
              <a:gd name="connsiteX17" fmla="*/ 635330 w 3111335"/>
              <a:gd name="connsiteY17" fmla="*/ 1407226 h 2487880"/>
              <a:gd name="connsiteX18" fmla="*/ 534390 w 3111335"/>
              <a:gd name="connsiteY18" fmla="*/ 1662545 h 2487880"/>
              <a:gd name="connsiteX19" fmla="*/ 0 w 3111335"/>
              <a:gd name="connsiteY19" fmla="*/ 2487880 h 2487880"/>
              <a:gd name="connsiteX0" fmla="*/ 2392878 w 3111335"/>
              <a:gd name="connsiteY0" fmla="*/ 136566 h 2487880"/>
              <a:gd name="connsiteX1" fmla="*/ 2345377 w 3111335"/>
              <a:gd name="connsiteY1" fmla="*/ 59377 h 2487880"/>
              <a:gd name="connsiteX2" fmla="*/ 2381003 w 3111335"/>
              <a:gd name="connsiteY2" fmla="*/ 17813 h 2487880"/>
              <a:gd name="connsiteX3" fmla="*/ 2476005 w 3111335"/>
              <a:gd name="connsiteY3" fmla="*/ 0 h 2487880"/>
              <a:gd name="connsiteX4" fmla="*/ 2630385 w 3111335"/>
              <a:gd name="connsiteY4" fmla="*/ 17813 h 2487880"/>
              <a:gd name="connsiteX5" fmla="*/ 2915392 w 3111335"/>
              <a:gd name="connsiteY5" fmla="*/ 17813 h 2487880"/>
              <a:gd name="connsiteX6" fmla="*/ 3063834 w 3111335"/>
              <a:gd name="connsiteY6" fmla="*/ 0 h 2487880"/>
              <a:gd name="connsiteX7" fmla="*/ 3111335 w 3111335"/>
              <a:gd name="connsiteY7" fmla="*/ 77190 h 2487880"/>
              <a:gd name="connsiteX8" fmla="*/ 3075709 w 3111335"/>
              <a:gd name="connsiteY8" fmla="*/ 148442 h 2487880"/>
              <a:gd name="connsiteX9" fmla="*/ 2903517 w 3111335"/>
              <a:gd name="connsiteY9" fmla="*/ 148442 h 2487880"/>
              <a:gd name="connsiteX10" fmla="*/ 2778826 w 3111335"/>
              <a:gd name="connsiteY10" fmla="*/ 184068 h 2487880"/>
              <a:gd name="connsiteX11" fmla="*/ 2529444 w 3111335"/>
              <a:gd name="connsiteY11" fmla="*/ 522514 h 2487880"/>
              <a:gd name="connsiteX12" fmla="*/ 2143496 w 3111335"/>
              <a:gd name="connsiteY12" fmla="*/ 546265 h 2487880"/>
              <a:gd name="connsiteX13" fmla="*/ 1876302 w 3111335"/>
              <a:gd name="connsiteY13" fmla="*/ 611579 h 2487880"/>
              <a:gd name="connsiteX14" fmla="*/ 1134094 w 3111335"/>
              <a:gd name="connsiteY14" fmla="*/ 350322 h 2487880"/>
              <a:gd name="connsiteX15" fmla="*/ 724395 w 3111335"/>
              <a:gd name="connsiteY15" fmla="*/ 754083 h 2487880"/>
              <a:gd name="connsiteX16" fmla="*/ 665018 w 3111335"/>
              <a:gd name="connsiteY16" fmla="*/ 1128156 h 2487880"/>
              <a:gd name="connsiteX17" fmla="*/ 635330 w 3111335"/>
              <a:gd name="connsiteY17" fmla="*/ 1407226 h 2487880"/>
              <a:gd name="connsiteX18" fmla="*/ 534390 w 3111335"/>
              <a:gd name="connsiteY18" fmla="*/ 1662545 h 2487880"/>
              <a:gd name="connsiteX19" fmla="*/ 225631 w 3111335"/>
              <a:gd name="connsiteY19" fmla="*/ 2268187 h 2487880"/>
              <a:gd name="connsiteX20" fmla="*/ 0 w 3111335"/>
              <a:gd name="connsiteY20" fmla="*/ 2487880 h 2487880"/>
              <a:gd name="connsiteX0" fmla="*/ 2547257 w 3265714"/>
              <a:gd name="connsiteY0" fmla="*/ 136566 h 2268187"/>
              <a:gd name="connsiteX1" fmla="*/ 2499756 w 3265714"/>
              <a:gd name="connsiteY1" fmla="*/ 59377 h 2268187"/>
              <a:gd name="connsiteX2" fmla="*/ 2535382 w 3265714"/>
              <a:gd name="connsiteY2" fmla="*/ 17813 h 2268187"/>
              <a:gd name="connsiteX3" fmla="*/ 2630384 w 3265714"/>
              <a:gd name="connsiteY3" fmla="*/ 0 h 2268187"/>
              <a:gd name="connsiteX4" fmla="*/ 2784764 w 3265714"/>
              <a:gd name="connsiteY4" fmla="*/ 17813 h 2268187"/>
              <a:gd name="connsiteX5" fmla="*/ 3069771 w 3265714"/>
              <a:gd name="connsiteY5" fmla="*/ 17813 h 2268187"/>
              <a:gd name="connsiteX6" fmla="*/ 3218213 w 3265714"/>
              <a:gd name="connsiteY6" fmla="*/ 0 h 2268187"/>
              <a:gd name="connsiteX7" fmla="*/ 3265714 w 3265714"/>
              <a:gd name="connsiteY7" fmla="*/ 77190 h 2268187"/>
              <a:gd name="connsiteX8" fmla="*/ 3230088 w 3265714"/>
              <a:gd name="connsiteY8" fmla="*/ 148442 h 2268187"/>
              <a:gd name="connsiteX9" fmla="*/ 3057896 w 3265714"/>
              <a:gd name="connsiteY9" fmla="*/ 148442 h 2268187"/>
              <a:gd name="connsiteX10" fmla="*/ 2933205 w 3265714"/>
              <a:gd name="connsiteY10" fmla="*/ 184068 h 2268187"/>
              <a:gd name="connsiteX11" fmla="*/ 2683823 w 3265714"/>
              <a:gd name="connsiteY11" fmla="*/ 522514 h 2268187"/>
              <a:gd name="connsiteX12" fmla="*/ 2297875 w 3265714"/>
              <a:gd name="connsiteY12" fmla="*/ 546265 h 2268187"/>
              <a:gd name="connsiteX13" fmla="*/ 2030681 w 3265714"/>
              <a:gd name="connsiteY13" fmla="*/ 611579 h 2268187"/>
              <a:gd name="connsiteX14" fmla="*/ 1288473 w 3265714"/>
              <a:gd name="connsiteY14" fmla="*/ 350322 h 2268187"/>
              <a:gd name="connsiteX15" fmla="*/ 878774 w 3265714"/>
              <a:gd name="connsiteY15" fmla="*/ 754083 h 2268187"/>
              <a:gd name="connsiteX16" fmla="*/ 819397 w 3265714"/>
              <a:gd name="connsiteY16" fmla="*/ 1128156 h 2268187"/>
              <a:gd name="connsiteX17" fmla="*/ 789709 w 3265714"/>
              <a:gd name="connsiteY17" fmla="*/ 1407226 h 2268187"/>
              <a:gd name="connsiteX18" fmla="*/ 688769 w 3265714"/>
              <a:gd name="connsiteY18" fmla="*/ 1662545 h 2268187"/>
              <a:gd name="connsiteX19" fmla="*/ 380010 w 3265714"/>
              <a:gd name="connsiteY19" fmla="*/ 2268187 h 2268187"/>
              <a:gd name="connsiteX20" fmla="*/ 0 w 3265714"/>
              <a:gd name="connsiteY20" fmla="*/ 1816924 h 2268187"/>
              <a:gd name="connsiteX0" fmla="*/ 2547257 w 3265714"/>
              <a:gd name="connsiteY0" fmla="*/ 136566 h 2504171"/>
              <a:gd name="connsiteX1" fmla="*/ 2499756 w 3265714"/>
              <a:gd name="connsiteY1" fmla="*/ 59377 h 2504171"/>
              <a:gd name="connsiteX2" fmla="*/ 2535382 w 3265714"/>
              <a:gd name="connsiteY2" fmla="*/ 17813 h 2504171"/>
              <a:gd name="connsiteX3" fmla="*/ 2630384 w 3265714"/>
              <a:gd name="connsiteY3" fmla="*/ 0 h 2504171"/>
              <a:gd name="connsiteX4" fmla="*/ 2784764 w 3265714"/>
              <a:gd name="connsiteY4" fmla="*/ 17813 h 2504171"/>
              <a:gd name="connsiteX5" fmla="*/ 3069771 w 3265714"/>
              <a:gd name="connsiteY5" fmla="*/ 17813 h 2504171"/>
              <a:gd name="connsiteX6" fmla="*/ 3218213 w 3265714"/>
              <a:gd name="connsiteY6" fmla="*/ 0 h 2504171"/>
              <a:gd name="connsiteX7" fmla="*/ 3265714 w 3265714"/>
              <a:gd name="connsiteY7" fmla="*/ 77190 h 2504171"/>
              <a:gd name="connsiteX8" fmla="*/ 3230088 w 3265714"/>
              <a:gd name="connsiteY8" fmla="*/ 148442 h 2504171"/>
              <a:gd name="connsiteX9" fmla="*/ 3057896 w 3265714"/>
              <a:gd name="connsiteY9" fmla="*/ 148442 h 2504171"/>
              <a:gd name="connsiteX10" fmla="*/ 2933205 w 3265714"/>
              <a:gd name="connsiteY10" fmla="*/ 184068 h 2504171"/>
              <a:gd name="connsiteX11" fmla="*/ 2683823 w 3265714"/>
              <a:gd name="connsiteY11" fmla="*/ 522514 h 2504171"/>
              <a:gd name="connsiteX12" fmla="*/ 2297875 w 3265714"/>
              <a:gd name="connsiteY12" fmla="*/ 546265 h 2504171"/>
              <a:gd name="connsiteX13" fmla="*/ 2030681 w 3265714"/>
              <a:gd name="connsiteY13" fmla="*/ 611579 h 2504171"/>
              <a:gd name="connsiteX14" fmla="*/ 1288473 w 3265714"/>
              <a:gd name="connsiteY14" fmla="*/ 350322 h 2504171"/>
              <a:gd name="connsiteX15" fmla="*/ 878774 w 3265714"/>
              <a:gd name="connsiteY15" fmla="*/ 754083 h 2504171"/>
              <a:gd name="connsiteX16" fmla="*/ 819397 w 3265714"/>
              <a:gd name="connsiteY16" fmla="*/ 1128156 h 2504171"/>
              <a:gd name="connsiteX17" fmla="*/ 789709 w 3265714"/>
              <a:gd name="connsiteY17" fmla="*/ 1407226 h 2504171"/>
              <a:gd name="connsiteX18" fmla="*/ 688769 w 3265714"/>
              <a:gd name="connsiteY18" fmla="*/ 1662545 h 2504171"/>
              <a:gd name="connsiteX19" fmla="*/ 380010 w 3265714"/>
              <a:gd name="connsiteY19" fmla="*/ 2268187 h 2504171"/>
              <a:gd name="connsiteX20" fmla="*/ 142504 w 3265714"/>
              <a:gd name="connsiteY20" fmla="*/ 2499757 h 2504171"/>
              <a:gd name="connsiteX21" fmla="*/ 0 w 3265714"/>
              <a:gd name="connsiteY21" fmla="*/ 1816924 h 2504171"/>
              <a:gd name="connsiteX0" fmla="*/ 2547257 w 3265714"/>
              <a:gd name="connsiteY0" fmla="*/ 136566 h 2504171"/>
              <a:gd name="connsiteX1" fmla="*/ 2499756 w 3265714"/>
              <a:gd name="connsiteY1" fmla="*/ 59377 h 2504171"/>
              <a:gd name="connsiteX2" fmla="*/ 2535382 w 3265714"/>
              <a:gd name="connsiteY2" fmla="*/ 17813 h 2504171"/>
              <a:gd name="connsiteX3" fmla="*/ 2630384 w 3265714"/>
              <a:gd name="connsiteY3" fmla="*/ 0 h 2504171"/>
              <a:gd name="connsiteX4" fmla="*/ 2784764 w 3265714"/>
              <a:gd name="connsiteY4" fmla="*/ 17813 h 2504171"/>
              <a:gd name="connsiteX5" fmla="*/ 3069771 w 3265714"/>
              <a:gd name="connsiteY5" fmla="*/ 17813 h 2504171"/>
              <a:gd name="connsiteX6" fmla="*/ 3218213 w 3265714"/>
              <a:gd name="connsiteY6" fmla="*/ 0 h 2504171"/>
              <a:gd name="connsiteX7" fmla="*/ 3265714 w 3265714"/>
              <a:gd name="connsiteY7" fmla="*/ 77190 h 2504171"/>
              <a:gd name="connsiteX8" fmla="*/ 3230088 w 3265714"/>
              <a:gd name="connsiteY8" fmla="*/ 148442 h 2504171"/>
              <a:gd name="connsiteX9" fmla="*/ 3057896 w 3265714"/>
              <a:gd name="connsiteY9" fmla="*/ 148442 h 2504171"/>
              <a:gd name="connsiteX10" fmla="*/ 2933205 w 3265714"/>
              <a:gd name="connsiteY10" fmla="*/ 184068 h 2504171"/>
              <a:gd name="connsiteX11" fmla="*/ 2683823 w 3265714"/>
              <a:gd name="connsiteY11" fmla="*/ 522514 h 2504171"/>
              <a:gd name="connsiteX12" fmla="*/ 2297875 w 3265714"/>
              <a:gd name="connsiteY12" fmla="*/ 546265 h 2504171"/>
              <a:gd name="connsiteX13" fmla="*/ 2030681 w 3265714"/>
              <a:gd name="connsiteY13" fmla="*/ 611579 h 2504171"/>
              <a:gd name="connsiteX14" fmla="*/ 1288473 w 3265714"/>
              <a:gd name="connsiteY14" fmla="*/ 350322 h 2504171"/>
              <a:gd name="connsiteX15" fmla="*/ 878774 w 3265714"/>
              <a:gd name="connsiteY15" fmla="*/ 754083 h 2504171"/>
              <a:gd name="connsiteX16" fmla="*/ 819397 w 3265714"/>
              <a:gd name="connsiteY16" fmla="*/ 1128156 h 2504171"/>
              <a:gd name="connsiteX17" fmla="*/ 789709 w 3265714"/>
              <a:gd name="connsiteY17" fmla="*/ 1407226 h 2504171"/>
              <a:gd name="connsiteX18" fmla="*/ 688769 w 3265714"/>
              <a:gd name="connsiteY18" fmla="*/ 1662545 h 2504171"/>
              <a:gd name="connsiteX19" fmla="*/ 380010 w 3265714"/>
              <a:gd name="connsiteY19" fmla="*/ 2268187 h 2504171"/>
              <a:gd name="connsiteX20" fmla="*/ 142504 w 3265714"/>
              <a:gd name="connsiteY20" fmla="*/ 2499757 h 2504171"/>
              <a:gd name="connsiteX21" fmla="*/ 249382 w 3265714"/>
              <a:gd name="connsiteY21" fmla="*/ 2363191 h 2504171"/>
              <a:gd name="connsiteX22" fmla="*/ 0 w 3265714"/>
              <a:gd name="connsiteY22" fmla="*/ 1816924 h 2504171"/>
              <a:gd name="connsiteX0" fmla="*/ 2559132 w 3277589"/>
              <a:gd name="connsiteY0" fmla="*/ 136566 h 2504171"/>
              <a:gd name="connsiteX1" fmla="*/ 2511631 w 3277589"/>
              <a:gd name="connsiteY1" fmla="*/ 59377 h 2504171"/>
              <a:gd name="connsiteX2" fmla="*/ 2547257 w 3277589"/>
              <a:gd name="connsiteY2" fmla="*/ 17813 h 2504171"/>
              <a:gd name="connsiteX3" fmla="*/ 2642259 w 3277589"/>
              <a:gd name="connsiteY3" fmla="*/ 0 h 2504171"/>
              <a:gd name="connsiteX4" fmla="*/ 2796639 w 3277589"/>
              <a:gd name="connsiteY4" fmla="*/ 17813 h 2504171"/>
              <a:gd name="connsiteX5" fmla="*/ 3081646 w 3277589"/>
              <a:gd name="connsiteY5" fmla="*/ 17813 h 2504171"/>
              <a:gd name="connsiteX6" fmla="*/ 3230088 w 3277589"/>
              <a:gd name="connsiteY6" fmla="*/ 0 h 2504171"/>
              <a:gd name="connsiteX7" fmla="*/ 3277589 w 3277589"/>
              <a:gd name="connsiteY7" fmla="*/ 77190 h 2504171"/>
              <a:gd name="connsiteX8" fmla="*/ 3241963 w 3277589"/>
              <a:gd name="connsiteY8" fmla="*/ 148442 h 2504171"/>
              <a:gd name="connsiteX9" fmla="*/ 3069771 w 3277589"/>
              <a:gd name="connsiteY9" fmla="*/ 148442 h 2504171"/>
              <a:gd name="connsiteX10" fmla="*/ 2945080 w 3277589"/>
              <a:gd name="connsiteY10" fmla="*/ 184068 h 2504171"/>
              <a:gd name="connsiteX11" fmla="*/ 2695698 w 3277589"/>
              <a:gd name="connsiteY11" fmla="*/ 522514 h 2504171"/>
              <a:gd name="connsiteX12" fmla="*/ 2309750 w 3277589"/>
              <a:gd name="connsiteY12" fmla="*/ 546265 h 2504171"/>
              <a:gd name="connsiteX13" fmla="*/ 2042556 w 3277589"/>
              <a:gd name="connsiteY13" fmla="*/ 611579 h 2504171"/>
              <a:gd name="connsiteX14" fmla="*/ 1300348 w 3277589"/>
              <a:gd name="connsiteY14" fmla="*/ 350322 h 2504171"/>
              <a:gd name="connsiteX15" fmla="*/ 890649 w 3277589"/>
              <a:gd name="connsiteY15" fmla="*/ 754083 h 2504171"/>
              <a:gd name="connsiteX16" fmla="*/ 831272 w 3277589"/>
              <a:gd name="connsiteY16" fmla="*/ 1128156 h 2504171"/>
              <a:gd name="connsiteX17" fmla="*/ 801584 w 3277589"/>
              <a:gd name="connsiteY17" fmla="*/ 1407226 h 2504171"/>
              <a:gd name="connsiteX18" fmla="*/ 700644 w 3277589"/>
              <a:gd name="connsiteY18" fmla="*/ 1662545 h 2504171"/>
              <a:gd name="connsiteX19" fmla="*/ 391885 w 3277589"/>
              <a:gd name="connsiteY19" fmla="*/ 2268187 h 2504171"/>
              <a:gd name="connsiteX20" fmla="*/ 154379 w 3277589"/>
              <a:gd name="connsiteY20" fmla="*/ 2499757 h 2504171"/>
              <a:gd name="connsiteX21" fmla="*/ 261257 w 3277589"/>
              <a:gd name="connsiteY21" fmla="*/ 2363191 h 2504171"/>
              <a:gd name="connsiteX22" fmla="*/ 0 w 3277589"/>
              <a:gd name="connsiteY22" fmla="*/ 1751610 h 250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77589" h="2504171">
                <a:moveTo>
                  <a:pt x="2559132" y="136566"/>
                </a:moveTo>
                <a:lnTo>
                  <a:pt x="2511631" y="59377"/>
                </a:lnTo>
                <a:lnTo>
                  <a:pt x="2547257" y="17813"/>
                </a:lnTo>
                <a:lnTo>
                  <a:pt x="2642259" y="0"/>
                </a:lnTo>
                <a:lnTo>
                  <a:pt x="2796639" y="17813"/>
                </a:lnTo>
                <a:lnTo>
                  <a:pt x="3081646" y="17813"/>
                </a:lnTo>
                <a:lnTo>
                  <a:pt x="3230088" y="0"/>
                </a:lnTo>
                <a:lnTo>
                  <a:pt x="3277589" y="77190"/>
                </a:lnTo>
                <a:lnTo>
                  <a:pt x="3241963" y="148442"/>
                </a:lnTo>
                <a:lnTo>
                  <a:pt x="3069771" y="148442"/>
                </a:lnTo>
                <a:lnTo>
                  <a:pt x="2945080" y="184068"/>
                </a:lnTo>
                <a:lnTo>
                  <a:pt x="2695698" y="522514"/>
                </a:lnTo>
                <a:lnTo>
                  <a:pt x="2309750" y="546265"/>
                </a:lnTo>
                <a:lnTo>
                  <a:pt x="2042556" y="611579"/>
                </a:lnTo>
                <a:lnTo>
                  <a:pt x="1300348" y="350322"/>
                </a:lnTo>
                <a:lnTo>
                  <a:pt x="890649" y="754083"/>
                </a:lnTo>
                <a:lnTo>
                  <a:pt x="831272" y="1128156"/>
                </a:lnTo>
                <a:lnTo>
                  <a:pt x="801584" y="1407226"/>
                </a:lnTo>
                <a:lnTo>
                  <a:pt x="700644" y="1662545"/>
                </a:lnTo>
                <a:cubicBezTo>
                  <a:pt x="583870" y="1834737"/>
                  <a:pt x="508659" y="2095995"/>
                  <a:pt x="391885" y="2268187"/>
                </a:cubicBezTo>
                <a:cubicBezTo>
                  <a:pt x="358238" y="2222665"/>
                  <a:pt x="188026" y="2545279"/>
                  <a:pt x="154379" y="2499757"/>
                </a:cubicBezTo>
                <a:cubicBezTo>
                  <a:pt x="130628" y="2408713"/>
                  <a:pt x="285008" y="2454235"/>
                  <a:pt x="261257" y="2363191"/>
                </a:cubicBezTo>
                <a:lnTo>
                  <a:pt x="0" y="1751610"/>
                </a:lnTo>
              </a:path>
            </a:pathLst>
          </a:custGeom>
          <a:ln w="190500">
            <a:solidFill>
              <a:srgbClr val="FFC00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84" name="Group 5"/>
          <p:cNvGrpSpPr>
            <a:grpSpLocks/>
          </p:cNvGrpSpPr>
          <p:nvPr/>
        </p:nvGrpSpPr>
        <p:grpSpPr bwMode="auto">
          <a:xfrm>
            <a:off x="1504950" y="1555750"/>
            <a:ext cx="6983413" cy="4181475"/>
            <a:chOff x="1504950" y="1555170"/>
            <a:chExt cx="6983199" cy="4182154"/>
          </a:xfrm>
        </p:grpSpPr>
        <p:sp>
          <p:nvSpPr>
            <p:cNvPr id="20520" name="TextBox 6"/>
            <p:cNvSpPr txBox="1">
              <a:spLocks noChangeArrowheads="1"/>
            </p:cNvSpPr>
            <p:nvPr/>
          </p:nvSpPr>
          <p:spPr bwMode="auto">
            <a:xfrm>
              <a:off x="1504950" y="3429000"/>
              <a:ext cx="1576072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u="sng">
                  <a:latin typeface="Gill Sans MT"/>
                </a:rPr>
                <a:t>Legend</a:t>
              </a:r>
            </a:p>
            <a:p>
              <a:endParaRPr lang="en-US" b="1" u="sng">
                <a:latin typeface="Gill Sans MT"/>
              </a:endParaRPr>
            </a:p>
            <a:p>
              <a:endParaRPr lang="en-US" b="1" u="sng">
                <a:latin typeface="Gill Sans MT"/>
              </a:endParaRPr>
            </a:p>
            <a:p>
              <a:endParaRPr lang="en-US">
                <a:latin typeface="Gill Sans MT"/>
              </a:endParaRPr>
            </a:p>
            <a:p>
              <a:r>
                <a:rPr lang="en-US">
                  <a:latin typeface="Gill Sans MT"/>
                </a:rPr>
                <a:t>         LOS A-C</a:t>
              </a:r>
            </a:p>
            <a:p>
              <a:r>
                <a:rPr lang="en-US">
                  <a:latin typeface="Gill Sans MT"/>
                </a:rPr>
                <a:t>         LOS D</a:t>
              </a:r>
            </a:p>
            <a:p>
              <a:r>
                <a:rPr lang="en-US">
                  <a:latin typeface="Gill Sans MT"/>
                </a:rPr>
                <a:t>         LOS E</a:t>
              </a:r>
            </a:p>
            <a:p>
              <a:r>
                <a:rPr lang="en-US">
                  <a:latin typeface="Gill Sans MT"/>
                </a:rPr>
                <a:t>         LOS F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08144" y="4646535"/>
              <a:ext cx="290504" cy="1540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08144" y="5197486"/>
              <a:ext cx="290504" cy="1540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08144" y="5470581"/>
              <a:ext cx="290504" cy="1540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06557" y="4927568"/>
              <a:ext cx="290503" cy="155600"/>
            </a:xfrm>
            <a:prstGeom prst="rect">
              <a:avLst/>
            </a:prstGeom>
            <a:solidFill>
              <a:srgbClr val="009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20525" name="Group 12"/>
            <p:cNvGrpSpPr>
              <a:grpSpLocks/>
            </p:cNvGrpSpPr>
            <p:nvPr/>
          </p:nvGrpSpPr>
          <p:grpSpPr bwMode="auto">
            <a:xfrm>
              <a:off x="5160838" y="5281175"/>
              <a:ext cx="258077" cy="218891"/>
              <a:chOff x="5160838" y="5281175"/>
              <a:chExt cx="258077" cy="218891"/>
            </a:xfrm>
          </p:grpSpPr>
          <p:grpSp>
            <p:nvGrpSpPr>
              <p:cNvPr id="20598" name="Group 171"/>
              <p:cNvGrpSpPr>
                <a:grpSpLocks/>
              </p:cNvGrpSpPr>
              <p:nvPr/>
            </p:nvGrpSpPr>
            <p:grpSpPr bwMode="auto">
              <a:xfrm>
                <a:off x="5163542" y="5281175"/>
                <a:ext cx="255373" cy="218891"/>
                <a:chOff x="2006122" y="3221981"/>
                <a:chExt cx="533400" cy="457200"/>
              </a:xfrm>
            </p:grpSpPr>
            <p:sp>
              <p:nvSpPr>
                <p:cNvPr id="174" name="Rectangle 173"/>
                <p:cNvSpPr/>
                <p:nvPr/>
              </p:nvSpPr>
              <p:spPr>
                <a:xfrm>
                  <a:off x="2007133" y="3222948"/>
                  <a:ext cx="533830" cy="457660"/>
                </a:xfrm>
                <a:prstGeom prst="rect">
                  <a:avLst/>
                </a:pr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75" name="Straight Connector 174"/>
                <p:cNvCxnSpPr>
                  <a:stCxn id="174" idx="1"/>
                  <a:endCxn id="174" idx="3"/>
                </p:cNvCxnSpPr>
                <p:nvPr/>
              </p:nvCxnSpPr>
              <p:spPr>
                <a:xfrm>
                  <a:off x="2007133" y="3451777"/>
                  <a:ext cx="53383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3" name="Rectangle 172"/>
              <p:cNvSpPr/>
              <p:nvPr/>
            </p:nvSpPr>
            <p:spPr>
              <a:xfrm>
                <a:off x="5160851" y="5388018"/>
                <a:ext cx="258754" cy="109556"/>
              </a:xfrm>
              <a:prstGeom prst="rect">
                <a:avLst/>
              </a:prstGeom>
              <a:solidFill>
                <a:srgbClr val="00964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909369" y="328223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68" name="Group 167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71" name="Straight Connector 170"/>
                <p:cNvCxnSpPr>
                  <a:stCxn id="170" idx="1"/>
                  <a:endCxn id="170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9" name="Rectangle 168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27" name="Group 14"/>
            <p:cNvGrpSpPr>
              <a:grpSpLocks/>
            </p:cNvGrpSpPr>
            <p:nvPr/>
          </p:nvGrpSpPr>
          <p:grpSpPr bwMode="auto">
            <a:xfrm>
              <a:off x="6318465" y="4536265"/>
              <a:ext cx="263456" cy="218891"/>
              <a:chOff x="5155460" y="5281175"/>
              <a:chExt cx="263456" cy="218891"/>
            </a:xfrm>
          </p:grpSpPr>
          <p:grpSp>
            <p:nvGrpSpPr>
              <p:cNvPr id="20594" name="Group 163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1988483" y="3223473"/>
                  <a:ext cx="550410" cy="45434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67" name="Straight Connector 166"/>
                <p:cNvCxnSpPr>
                  <a:stCxn id="166" idx="1"/>
                  <a:endCxn id="166" idx="3"/>
                </p:cNvCxnSpPr>
                <p:nvPr/>
              </p:nvCxnSpPr>
              <p:spPr>
                <a:xfrm>
                  <a:off x="1988483" y="3452303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Rectangle 164"/>
              <p:cNvSpPr/>
              <p:nvPr/>
            </p:nvSpPr>
            <p:spPr>
              <a:xfrm>
                <a:off x="5159860" y="5386681"/>
                <a:ext cx="258754" cy="1095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375418" y="241792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60" name="Group 15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63" name="Straight Connector 162"/>
                <p:cNvCxnSpPr>
                  <a:stCxn id="162" idx="1"/>
                  <a:endCxn id="16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1" name="Rectangle 16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034042" y="228683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56" name="Group 15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0096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59" name="Straight Connector 158"/>
                <p:cNvCxnSpPr>
                  <a:stCxn id="158" idx="1"/>
                  <a:endCxn id="15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7" name="Rectangle 15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34077" y="2800518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52" name="Group 15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54" name="Rectangle 15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55" name="Straight Connector 154"/>
                <p:cNvCxnSpPr>
                  <a:stCxn id="154" idx="1"/>
                  <a:endCxn id="15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3" name="Rectangle 15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885947" y="221969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48" name="Group 147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51" name="Straight Connector 150"/>
                <p:cNvCxnSpPr>
                  <a:stCxn id="150" idx="1"/>
                  <a:endCxn id="150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" name="Rectangle 148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224693" y="1912725"/>
              <a:ext cx="263456" cy="218891"/>
              <a:chOff x="5155460" y="5281175"/>
              <a:chExt cx="263456" cy="218891"/>
            </a:xfrm>
            <a:solidFill>
              <a:srgbClr val="009644"/>
            </a:solidFill>
          </p:grpSpPr>
          <p:grpSp>
            <p:nvGrpSpPr>
              <p:cNvPr id="144" name="Group 14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47" name="Straight Connector 146"/>
                <p:cNvCxnSpPr>
                  <a:stCxn id="146" idx="1"/>
                  <a:endCxn id="14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Rectangle 14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8221082" y="1662096"/>
              <a:ext cx="263456" cy="218891"/>
              <a:chOff x="5155460" y="5281175"/>
              <a:chExt cx="263456" cy="218891"/>
            </a:xfrm>
            <a:solidFill>
              <a:srgbClr val="009644"/>
            </a:solidFill>
          </p:grpSpPr>
          <p:grpSp>
            <p:nvGrpSpPr>
              <p:cNvPr id="140" name="Group 13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43" name="Straight Connector 142"/>
                <p:cNvCxnSpPr>
                  <a:stCxn id="142" idx="1"/>
                  <a:endCxn id="14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1" name="Rectangle 14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450062" y="1784883"/>
              <a:ext cx="263456" cy="218891"/>
              <a:chOff x="5155460" y="5281175"/>
              <a:chExt cx="263456" cy="218891"/>
            </a:xfrm>
            <a:solidFill>
              <a:srgbClr val="009644"/>
            </a:solidFill>
          </p:grpSpPr>
          <p:grpSp>
            <p:nvGrpSpPr>
              <p:cNvPr id="136" name="Group 13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39" name="Straight Connector 138"/>
                <p:cNvCxnSpPr>
                  <a:stCxn id="138" idx="1"/>
                  <a:endCxn id="13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Rectangle 13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430200" y="155517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32" name="Group 13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35" name="Straight Connector 134"/>
                <p:cNvCxnSpPr>
                  <a:stCxn id="134" idx="1"/>
                  <a:endCxn id="13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" name="Rectangle 13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183904" y="173790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28" name="Group 127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31" name="Straight Connector 130"/>
                <p:cNvCxnSpPr>
                  <a:stCxn id="130" idx="1"/>
                  <a:endCxn id="130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Rectangle 128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428042" y="5252526"/>
              <a:ext cx="263456" cy="218891"/>
              <a:chOff x="1210792" y="5077590"/>
              <a:chExt cx="550283" cy="457200"/>
            </a:xfrm>
            <a:solidFill>
              <a:srgbClr val="009644"/>
            </a:solidFill>
          </p:grpSpPr>
          <p:sp>
            <p:nvSpPr>
              <p:cNvPr id="126" name="Rectangle 125"/>
              <p:cNvSpPr/>
              <p:nvPr/>
            </p:nvSpPr>
            <p:spPr>
              <a:xfrm>
                <a:off x="1210792" y="5077590"/>
                <a:ext cx="550283" cy="457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cxnSp>
            <p:nvCxnSpPr>
              <p:cNvPr id="127" name="Straight Connector 126"/>
              <p:cNvCxnSpPr>
                <a:stCxn id="126" idx="1"/>
                <a:endCxn id="126" idx="3"/>
              </p:cNvCxnSpPr>
              <p:nvPr/>
            </p:nvCxnSpPr>
            <p:spPr>
              <a:xfrm>
                <a:off x="1210792" y="5306191"/>
                <a:ext cx="55028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38" name="Group 25"/>
            <p:cNvGrpSpPr>
              <a:grpSpLocks/>
            </p:cNvGrpSpPr>
            <p:nvPr/>
          </p:nvGrpSpPr>
          <p:grpSpPr bwMode="auto">
            <a:xfrm>
              <a:off x="4957879" y="5073882"/>
              <a:ext cx="258077" cy="218891"/>
              <a:chOff x="5160838" y="5281175"/>
              <a:chExt cx="258077" cy="218891"/>
            </a:xfrm>
          </p:grpSpPr>
          <p:grpSp>
            <p:nvGrpSpPr>
              <p:cNvPr id="20590" name="Group 121"/>
              <p:cNvGrpSpPr>
                <a:grpSpLocks/>
              </p:cNvGrpSpPr>
              <p:nvPr/>
            </p:nvGrpSpPr>
            <p:grpSpPr bwMode="auto">
              <a:xfrm>
                <a:off x="5163542" y="5281175"/>
                <a:ext cx="255373" cy="218891"/>
                <a:chOff x="2006122" y="3221981"/>
                <a:chExt cx="533400" cy="457200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2006642" y="3221478"/>
                  <a:ext cx="533830" cy="4576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25" name="Straight Connector 124"/>
                <p:cNvCxnSpPr>
                  <a:stCxn id="124" idx="1"/>
                  <a:endCxn id="124" idx="3"/>
                </p:cNvCxnSpPr>
                <p:nvPr/>
              </p:nvCxnSpPr>
              <p:spPr>
                <a:xfrm>
                  <a:off x="2006642" y="3450308"/>
                  <a:ext cx="53383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Rectangle 122"/>
              <p:cNvSpPr/>
              <p:nvPr/>
            </p:nvSpPr>
            <p:spPr>
              <a:xfrm>
                <a:off x="5160616" y="5387314"/>
                <a:ext cx="258754" cy="109555"/>
              </a:xfrm>
              <a:prstGeom prst="rect">
                <a:avLst/>
              </a:prstGeom>
              <a:solidFill>
                <a:srgbClr val="00964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39" name="Group 26"/>
            <p:cNvGrpSpPr>
              <a:grpSpLocks/>
            </p:cNvGrpSpPr>
            <p:nvPr/>
          </p:nvGrpSpPr>
          <p:grpSpPr bwMode="auto">
            <a:xfrm>
              <a:off x="5729811" y="4987687"/>
              <a:ext cx="263456" cy="218891"/>
              <a:chOff x="5155460" y="5281175"/>
              <a:chExt cx="263456" cy="218891"/>
            </a:xfrm>
          </p:grpSpPr>
          <p:grpSp>
            <p:nvGrpSpPr>
              <p:cNvPr id="20586" name="Group 11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1987879" y="3222430"/>
                  <a:ext cx="550410" cy="45766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21" name="Straight Connector 120"/>
                <p:cNvCxnSpPr>
                  <a:stCxn id="120" idx="1"/>
                  <a:endCxn id="120" idx="3"/>
                </p:cNvCxnSpPr>
                <p:nvPr/>
              </p:nvCxnSpPr>
              <p:spPr>
                <a:xfrm>
                  <a:off x="1987879" y="3451261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" name="Rectangle 118"/>
              <p:cNvSpPr/>
              <p:nvPr/>
            </p:nvSpPr>
            <p:spPr>
              <a:xfrm>
                <a:off x="5159570" y="5387771"/>
                <a:ext cx="258755" cy="10955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108366" y="490807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14" name="Group 11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17" name="Straight Connector 116"/>
                <p:cNvCxnSpPr>
                  <a:stCxn id="116" idx="1"/>
                  <a:endCxn id="11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Rectangle 11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41" name="Group 28"/>
            <p:cNvGrpSpPr>
              <a:grpSpLocks/>
            </p:cNvGrpSpPr>
            <p:nvPr/>
          </p:nvGrpSpPr>
          <p:grpSpPr bwMode="auto">
            <a:xfrm>
              <a:off x="5267406" y="4194015"/>
              <a:ext cx="263456" cy="218891"/>
              <a:chOff x="5034691" y="5258171"/>
              <a:chExt cx="263456" cy="218891"/>
            </a:xfrm>
          </p:grpSpPr>
          <p:grpSp>
            <p:nvGrpSpPr>
              <p:cNvPr id="20582" name="Group 109"/>
              <p:cNvGrpSpPr>
                <a:grpSpLocks/>
              </p:cNvGrpSpPr>
              <p:nvPr/>
            </p:nvGrpSpPr>
            <p:grpSpPr bwMode="auto">
              <a:xfrm>
                <a:off x="5034691" y="5258171"/>
                <a:ext cx="263456" cy="218891"/>
                <a:chOff x="1736988" y="3173932"/>
                <a:chExt cx="550283" cy="457200"/>
              </a:xfrm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1736579" y="3173949"/>
                  <a:ext cx="550410" cy="45766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13" name="Straight Connector 112"/>
                <p:cNvCxnSpPr>
                  <a:stCxn id="112" idx="1"/>
                  <a:endCxn id="112" idx="3"/>
                </p:cNvCxnSpPr>
                <p:nvPr/>
              </p:nvCxnSpPr>
              <p:spPr>
                <a:xfrm>
                  <a:off x="1736579" y="3402780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Rectangle 110"/>
              <p:cNvSpPr/>
              <p:nvPr/>
            </p:nvSpPr>
            <p:spPr>
              <a:xfrm>
                <a:off x="5039258" y="5364559"/>
                <a:ext cx="258754" cy="10955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42" name="Group 29"/>
            <p:cNvGrpSpPr>
              <a:grpSpLocks/>
            </p:cNvGrpSpPr>
            <p:nvPr/>
          </p:nvGrpSpPr>
          <p:grpSpPr bwMode="auto">
            <a:xfrm>
              <a:off x="5648916" y="3949055"/>
              <a:ext cx="263456" cy="218891"/>
              <a:chOff x="5155460" y="5281175"/>
              <a:chExt cx="263456" cy="218891"/>
            </a:xfrm>
          </p:grpSpPr>
          <p:grpSp>
            <p:nvGrpSpPr>
              <p:cNvPr id="20578" name="Group 105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987741" y="3222929"/>
                  <a:ext cx="550410" cy="45766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09" name="Straight Connector 108"/>
                <p:cNvCxnSpPr>
                  <a:stCxn id="108" idx="1"/>
                  <a:endCxn id="108" idx="3"/>
                </p:cNvCxnSpPr>
                <p:nvPr/>
              </p:nvCxnSpPr>
              <p:spPr>
                <a:xfrm>
                  <a:off x="1987741" y="3451760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Rectangle 106"/>
              <p:cNvSpPr/>
              <p:nvPr/>
            </p:nvSpPr>
            <p:spPr>
              <a:xfrm>
                <a:off x="5159505" y="5388010"/>
                <a:ext cx="258754" cy="10955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507784" y="475711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102" name="Group 10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05" name="Straight Connector 104"/>
                <p:cNvCxnSpPr>
                  <a:stCxn id="104" idx="1"/>
                  <a:endCxn id="10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Rectangle 10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44" name="Group 31"/>
            <p:cNvGrpSpPr>
              <a:grpSpLocks/>
            </p:cNvGrpSpPr>
            <p:nvPr/>
          </p:nvGrpSpPr>
          <p:grpSpPr bwMode="auto">
            <a:xfrm>
              <a:off x="6030277" y="4711779"/>
              <a:ext cx="263456" cy="218891"/>
              <a:chOff x="5155460" y="5281175"/>
              <a:chExt cx="263456" cy="218891"/>
            </a:xfrm>
          </p:grpSpPr>
          <p:grpSp>
            <p:nvGrpSpPr>
              <p:cNvPr id="20574" name="Group 9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1990279" y="3221674"/>
                  <a:ext cx="550410" cy="45766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101" name="Straight Connector 100"/>
                <p:cNvCxnSpPr>
                  <a:stCxn id="100" idx="1"/>
                  <a:endCxn id="100" idx="3"/>
                </p:cNvCxnSpPr>
                <p:nvPr/>
              </p:nvCxnSpPr>
              <p:spPr>
                <a:xfrm>
                  <a:off x="1990279" y="3450505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Rectangle 98"/>
              <p:cNvSpPr/>
              <p:nvPr/>
            </p:nvSpPr>
            <p:spPr>
              <a:xfrm>
                <a:off x="5160719" y="5387408"/>
                <a:ext cx="258755" cy="10955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45" name="Group 32"/>
            <p:cNvGrpSpPr>
              <a:grpSpLocks/>
            </p:cNvGrpSpPr>
            <p:nvPr/>
          </p:nvGrpSpPr>
          <p:grpSpPr bwMode="auto">
            <a:xfrm>
              <a:off x="5779649" y="3676757"/>
              <a:ext cx="263456" cy="218891"/>
              <a:chOff x="5155460" y="5281175"/>
              <a:chExt cx="263456" cy="218891"/>
            </a:xfrm>
          </p:grpSpPr>
          <p:grpSp>
            <p:nvGrpSpPr>
              <p:cNvPr id="20570" name="Group 93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1989884" y="3221264"/>
                  <a:ext cx="550410" cy="45766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97" name="Straight Connector 96"/>
                <p:cNvCxnSpPr>
                  <a:stCxn id="96" idx="1"/>
                  <a:endCxn id="96" idx="3"/>
                </p:cNvCxnSpPr>
                <p:nvPr/>
              </p:nvCxnSpPr>
              <p:spPr>
                <a:xfrm>
                  <a:off x="1989884" y="3450095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Rectangle 94"/>
              <p:cNvSpPr/>
              <p:nvPr/>
            </p:nvSpPr>
            <p:spPr>
              <a:xfrm>
                <a:off x="5160530" y="5387212"/>
                <a:ext cx="258755" cy="10955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931759" y="3451965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90" name="Group 8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93" name="Straight Connector 92"/>
                <p:cNvCxnSpPr>
                  <a:stCxn id="92" idx="1"/>
                  <a:endCxn id="9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Rectangle 9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006153" y="312333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86" name="Group 8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88" name="Rectangle 8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89" name="Straight Connector 88"/>
                <p:cNvCxnSpPr>
                  <a:stCxn id="88" idx="1"/>
                  <a:endCxn id="8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Rectangle 8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983764" y="2840920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82" name="Group 8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85" name="Straight Connector 84"/>
                <p:cNvCxnSpPr>
                  <a:stCxn id="84" idx="1"/>
                  <a:endCxn id="8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Rectangle 8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49" name="Group 36"/>
            <p:cNvGrpSpPr>
              <a:grpSpLocks/>
            </p:cNvGrpSpPr>
            <p:nvPr/>
          </p:nvGrpSpPr>
          <p:grpSpPr bwMode="auto">
            <a:xfrm>
              <a:off x="6478089" y="1944019"/>
              <a:ext cx="263456" cy="218891"/>
              <a:chOff x="5155460" y="5281175"/>
              <a:chExt cx="263456" cy="218891"/>
            </a:xfrm>
          </p:grpSpPr>
          <p:grpSp>
            <p:nvGrpSpPr>
              <p:cNvPr id="20566" name="Group 7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1989966" y="3222299"/>
                  <a:ext cx="550410" cy="45766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81" name="Straight Connector 80"/>
                <p:cNvCxnSpPr>
                  <a:stCxn id="80" idx="1"/>
                  <a:endCxn id="80" idx="3"/>
                </p:cNvCxnSpPr>
                <p:nvPr/>
              </p:nvCxnSpPr>
              <p:spPr>
                <a:xfrm>
                  <a:off x="1989966" y="3451127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Rectangle 78"/>
              <p:cNvSpPr/>
              <p:nvPr/>
            </p:nvSpPr>
            <p:spPr>
              <a:xfrm>
                <a:off x="5160569" y="5387707"/>
                <a:ext cx="258755" cy="10955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071160" y="239094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74" name="Group 7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77" name="Straight Connector 76"/>
                <p:cNvCxnSpPr>
                  <a:stCxn id="76" idx="1"/>
                  <a:endCxn id="7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Rectangle 7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881201" y="225732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70" name="Group 69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73" name="Straight Connector 72"/>
                <p:cNvCxnSpPr>
                  <a:stCxn id="72" idx="1"/>
                  <a:endCxn id="72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tangle 70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304790" y="2957252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66" name="Group 6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69" name="Straight Connector 68"/>
                <p:cNvCxnSpPr>
                  <a:stCxn id="68" idx="1"/>
                  <a:endCxn id="6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Rectangle 6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193284" y="2116408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62" name="Group 61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65" name="Straight Connector 64"/>
                <p:cNvCxnSpPr>
                  <a:stCxn id="64" idx="1"/>
                  <a:endCxn id="64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54" name="Group 41"/>
            <p:cNvGrpSpPr>
              <a:grpSpLocks/>
            </p:cNvGrpSpPr>
            <p:nvPr/>
          </p:nvGrpSpPr>
          <p:grpSpPr bwMode="auto">
            <a:xfrm>
              <a:off x="7144773" y="2265431"/>
              <a:ext cx="264876" cy="218891"/>
              <a:chOff x="5154040" y="5281175"/>
              <a:chExt cx="264876" cy="218891"/>
            </a:xfrm>
          </p:grpSpPr>
          <p:grpSp>
            <p:nvGrpSpPr>
              <p:cNvPr id="20562" name="Group 57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1990409" y="3220868"/>
                  <a:ext cx="550410" cy="457660"/>
                </a:xfrm>
                <a:prstGeom prst="rect">
                  <a:avLst/>
                </a:prstGeom>
                <a:solidFill>
                  <a:srgbClr val="22925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61" name="Straight Connector 60"/>
                <p:cNvCxnSpPr>
                  <a:stCxn id="60" idx="1"/>
                  <a:endCxn id="60" idx="3"/>
                </p:cNvCxnSpPr>
                <p:nvPr/>
              </p:nvCxnSpPr>
              <p:spPr>
                <a:xfrm>
                  <a:off x="1990409" y="3449696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Rectangle 58"/>
              <p:cNvSpPr/>
              <p:nvPr/>
            </p:nvSpPr>
            <p:spPr>
              <a:xfrm>
                <a:off x="5154432" y="5387021"/>
                <a:ext cx="258754" cy="10955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701073" y="2374231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54" name="Group 53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57" name="Straight Connector 56"/>
                <p:cNvCxnSpPr>
                  <a:stCxn id="56" idx="1"/>
                  <a:endCxn id="56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Rectangle 54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0556" name="Group 43"/>
            <p:cNvGrpSpPr>
              <a:grpSpLocks/>
            </p:cNvGrpSpPr>
            <p:nvPr/>
          </p:nvGrpSpPr>
          <p:grpSpPr bwMode="auto">
            <a:xfrm>
              <a:off x="6266462" y="2486448"/>
              <a:ext cx="263456" cy="218891"/>
              <a:chOff x="5155460" y="5281175"/>
              <a:chExt cx="263456" cy="218891"/>
            </a:xfrm>
          </p:grpSpPr>
          <p:grpSp>
            <p:nvGrpSpPr>
              <p:cNvPr id="20558" name="Group 49"/>
              <p:cNvGrpSpPr>
                <a:grpSpLocks/>
              </p:cNvGrpSpPr>
              <p:nvPr/>
            </p:nvGrpSpPr>
            <p:grpSpPr bwMode="auto">
              <a:xfrm>
                <a:off x="5155460" y="5281175"/>
                <a:ext cx="263456" cy="218891"/>
                <a:chOff x="1989241" y="3221981"/>
                <a:chExt cx="550283" cy="45720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987685" y="3223519"/>
                  <a:ext cx="550410" cy="45434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53" name="Straight Connector 52"/>
                <p:cNvCxnSpPr>
                  <a:stCxn id="52" idx="1"/>
                  <a:endCxn id="52" idx="3"/>
                </p:cNvCxnSpPr>
                <p:nvPr/>
              </p:nvCxnSpPr>
              <p:spPr>
                <a:xfrm>
                  <a:off x="1987685" y="3452347"/>
                  <a:ext cx="55041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ectangle 50"/>
              <p:cNvSpPr/>
              <p:nvPr/>
            </p:nvSpPr>
            <p:spPr>
              <a:xfrm>
                <a:off x="5159477" y="5386703"/>
                <a:ext cx="258755" cy="10955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526916" y="2127313"/>
              <a:ext cx="263456" cy="218891"/>
              <a:chOff x="5155460" y="5281175"/>
              <a:chExt cx="263456" cy="218891"/>
            </a:xfrm>
            <a:solidFill>
              <a:srgbClr val="92D050"/>
            </a:solidFill>
          </p:grpSpPr>
          <p:grpSp>
            <p:nvGrpSpPr>
              <p:cNvPr id="46" name="Group 45"/>
              <p:cNvGrpSpPr/>
              <p:nvPr/>
            </p:nvGrpSpPr>
            <p:grpSpPr>
              <a:xfrm>
                <a:off x="5155460" y="5281175"/>
                <a:ext cx="263456" cy="218891"/>
                <a:chOff x="1989241" y="3221981"/>
                <a:chExt cx="550283" cy="457200"/>
              </a:xfrm>
              <a:grpFill/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989241" y="3221981"/>
                  <a:ext cx="550283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cxnSp>
              <p:nvCxnSpPr>
                <p:cNvPr id="49" name="Straight Connector 48"/>
                <p:cNvCxnSpPr>
                  <a:stCxn id="48" idx="1"/>
                  <a:endCxn id="48" idx="3"/>
                </p:cNvCxnSpPr>
                <p:nvPr/>
              </p:nvCxnSpPr>
              <p:spPr>
                <a:xfrm>
                  <a:off x="1989241" y="3450582"/>
                  <a:ext cx="550283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5155947" y="5386658"/>
                <a:ext cx="262967" cy="10953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179" name="Rectangle 178"/>
          <p:cNvSpPr/>
          <p:nvPr/>
        </p:nvSpPr>
        <p:spPr>
          <a:xfrm>
            <a:off x="8559800" y="1620838"/>
            <a:ext cx="263525" cy="2190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0" name="Rectangle 179"/>
          <p:cNvSpPr/>
          <p:nvPr/>
        </p:nvSpPr>
        <p:spPr>
          <a:xfrm>
            <a:off x="8561388" y="1727200"/>
            <a:ext cx="261937" cy="10953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7" name="Picture 97" descr="letterhead_Boston"/>
          <p:cNvPicPr>
            <a:picLocks noChangeAspect="1" noChangeArrowheads="1"/>
          </p:cNvPicPr>
          <p:nvPr/>
        </p:nvPicPr>
        <p:blipFill>
          <a:blip r:embed="rId3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8" name="Rectangle 197"/>
          <p:cNvSpPr/>
          <p:nvPr/>
        </p:nvSpPr>
        <p:spPr>
          <a:xfrm>
            <a:off x="1647825" y="3800475"/>
            <a:ext cx="696913" cy="598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489" name="TextBox 198"/>
          <p:cNvSpPr txBox="1">
            <a:spLocks noChangeArrowheads="1"/>
          </p:cNvSpPr>
          <p:nvPr/>
        </p:nvSpPr>
        <p:spPr bwMode="auto">
          <a:xfrm>
            <a:off x="1652588" y="3800475"/>
            <a:ext cx="692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latin typeface="Gill Sans MT"/>
              </a:rPr>
              <a:t>Mitigated</a:t>
            </a:r>
          </a:p>
          <a:p>
            <a:pPr algn="ctr"/>
            <a:r>
              <a:rPr lang="en-US" sz="800" b="1">
                <a:latin typeface="Gill Sans MT"/>
              </a:rPr>
              <a:t>Build</a:t>
            </a:r>
          </a:p>
          <a:p>
            <a:pPr algn="ctr"/>
            <a:endParaRPr lang="en-US" sz="800" b="1">
              <a:latin typeface="Gill Sans MT"/>
            </a:endParaRPr>
          </a:p>
          <a:p>
            <a:pPr algn="ctr"/>
            <a:r>
              <a:rPr lang="en-US" sz="800" b="1">
                <a:latin typeface="Gill Sans MT"/>
              </a:rPr>
              <a:t>No-Build</a:t>
            </a:r>
          </a:p>
        </p:txBody>
      </p:sp>
      <p:cxnSp>
        <p:nvCxnSpPr>
          <p:cNvPr id="3" name="Straight Connector 2"/>
          <p:cNvCxnSpPr>
            <a:stCxn id="20489" idx="1"/>
            <a:endCxn id="20489" idx="3"/>
          </p:cNvCxnSpPr>
          <p:nvPr/>
        </p:nvCxnSpPr>
        <p:spPr>
          <a:xfrm>
            <a:off x="1652588" y="4094163"/>
            <a:ext cx="6921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sp>
        <p:nvSpPr>
          <p:cNvPr id="20492" name="TextBox 182"/>
          <p:cNvSpPr txBox="1">
            <a:spLocks noChangeArrowheads="1"/>
          </p:cNvSpPr>
          <p:nvPr/>
        </p:nvSpPr>
        <p:spPr bwMode="auto">
          <a:xfrm>
            <a:off x="4887913" y="504031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3" name="TextBox 183"/>
          <p:cNvSpPr txBox="1">
            <a:spLocks noChangeArrowheads="1"/>
          </p:cNvSpPr>
          <p:nvPr/>
        </p:nvSpPr>
        <p:spPr bwMode="auto">
          <a:xfrm>
            <a:off x="5091113" y="5270500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4" name="TextBox 184"/>
          <p:cNvSpPr txBox="1">
            <a:spLocks noChangeArrowheads="1"/>
          </p:cNvSpPr>
          <p:nvPr/>
        </p:nvSpPr>
        <p:spPr bwMode="auto">
          <a:xfrm>
            <a:off x="5033963" y="4876800"/>
            <a:ext cx="4429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5" name="TextBox 185"/>
          <p:cNvSpPr txBox="1">
            <a:spLocks noChangeArrowheads="1"/>
          </p:cNvSpPr>
          <p:nvPr/>
        </p:nvSpPr>
        <p:spPr bwMode="auto">
          <a:xfrm>
            <a:off x="5341938" y="5237163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6" name="TextBox 186"/>
          <p:cNvSpPr txBox="1">
            <a:spLocks noChangeArrowheads="1"/>
          </p:cNvSpPr>
          <p:nvPr/>
        </p:nvSpPr>
        <p:spPr bwMode="auto">
          <a:xfrm>
            <a:off x="5432425" y="4714875"/>
            <a:ext cx="4429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7" name="TextBox 187"/>
          <p:cNvSpPr txBox="1">
            <a:spLocks noChangeArrowheads="1"/>
          </p:cNvSpPr>
          <p:nvPr/>
        </p:nvSpPr>
        <p:spPr bwMode="auto">
          <a:xfrm>
            <a:off x="5973763" y="471011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8" name="TextBox 188"/>
          <p:cNvSpPr txBox="1">
            <a:spLocks noChangeArrowheads="1"/>
          </p:cNvSpPr>
          <p:nvPr/>
        </p:nvSpPr>
        <p:spPr bwMode="auto">
          <a:xfrm>
            <a:off x="6230938" y="4503738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499" name="TextBox 189"/>
          <p:cNvSpPr txBox="1">
            <a:spLocks noChangeArrowheads="1"/>
          </p:cNvSpPr>
          <p:nvPr/>
        </p:nvSpPr>
        <p:spPr bwMode="auto">
          <a:xfrm>
            <a:off x="5851525" y="3224213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0" name="TextBox 190"/>
          <p:cNvSpPr txBox="1">
            <a:spLocks noChangeArrowheads="1"/>
          </p:cNvSpPr>
          <p:nvPr/>
        </p:nvSpPr>
        <p:spPr bwMode="auto">
          <a:xfrm>
            <a:off x="5922963" y="3098800"/>
            <a:ext cx="4429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1" name="TextBox 191"/>
          <p:cNvSpPr txBox="1">
            <a:spLocks noChangeArrowheads="1"/>
          </p:cNvSpPr>
          <p:nvPr/>
        </p:nvSpPr>
        <p:spPr bwMode="auto">
          <a:xfrm>
            <a:off x="5892800" y="2819400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2" name="TextBox 192"/>
          <p:cNvSpPr txBox="1">
            <a:spLocks noChangeArrowheads="1"/>
          </p:cNvSpPr>
          <p:nvPr/>
        </p:nvSpPr>
        <p:spPr bwMode="auto">
          <a:xfrm>
            <a:off x="4286250" y="2397125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3" name="TextBox 194"/>
          <p:cNvSpPr txBox="1">
            <a:spLocks noChangeArrowheads="1"/>
          </p:cNvSpPr>
          <p:nvPr/>
        </p:nvSpPr>
        <p:spPr bwMode="auto">
          <a:xfrm>
            <a:off x="4611688" y="2346325"/>
            <a:ext cx="4429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4" name="TextBox 195"/>
          <p:cNvSpPr txBox="1">
            <a:spLocks noChangeArrowheads="1"/>
          </p:cNvSpPr>
          <p:nvPr/>
        </p:nvSpPr>
        <p:spPr bwMode="auto">
          <a:xfrm>
            <a:off x="6172200" y="2466975"/>
            <a:ext cx="4429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5" name="TextBox 196"/>
          <p:cNvSpPr txBox="1">
            <a:spLocks noChangeArrowheads="1"/>
          </p:cNvSpPr>
          <p:nvPr/>
        </p:nvSpPr>
        <p:spPr bwMode="auto">
          <a:xfrm>
            <a:off x="6003925" y="2371725"/>
            <a:ext cx="4429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6" name="TextBox 201"/>
          <p:cNvSpPr txBox="1">
            <a:spLocks noChangeArrowheads="1"/>
          </p:cNvSpPr>
          <p:nvPr/>
        </p:nvSpPr>
        <p:spPr bwMode="auto">
          <a:xfrm>
            <a:off x="5791200" y="2198688"/>
            <a:ext cx="441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7" name="TextBox 202"/>
          <p:cNvSpPr txBox="1">
            <a:spLocks noChangeArrowheads="1"/>
          </p:cNvSpPr>
          <p:nvPr/>
        </p:nvSpPr>
        <p:spPr bwMode="auto">
          <a:xfrm>
            <a:off x="6113463" y="1719263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8" name="TextBox 203"/>
          <p:cNvSpPr txBox="1">
            <a:spLocks noChangeArrowheads="1"/>
          </p:cNvSpPr>
          <p:nvPr/>
        </p:nvSpPr>
        <p:spPr bwMode="auto">
          <a:xfrm>
            <a:off x="6348413" y="1544638"/>
            <a:ext cx="441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09" name="TextBox 204"/>
          <p:cNvSpPr txBox="1">
            <a:spLocks noChangeArrowheads="1"/>
          </p:cNvSpPr>
          <p:nvPr/>
        </p:nvSpPr>
        <p:spPr bwMode="auto">
          <a:xfrm>
            <a:off x="6361113" y="174466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0" name="TextBox 205"/>
          <p:cNvSpPr txBox="1">
            <a:spLocks noChangeArrowheads="1"/>
          </p:cNvSpPr>
          <p:nvPr/>
        </p:nvSpPr>
        <p:spPr bwMode="auto">
          <a:xfrm>
            <a:off x="6391275" y="1890713"/>
            <a:ext cx="44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1" name="TextBox 206"/>
          <p:cNvSpPr txBox="1">
            <a:spLocks noChangeArrowheads="1"/>
          </p:cNvSpPr>
          <p:nvPr/>
        </p:nvSpPr>
        <p:spPr bwMode="auto">
          <a:xfrm>
            <a:off x="6450013" y="2089150"/>
            <a:ext cx="441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2" name="TextBox 208"/>
          <p:cNvSpPr txBox="1">
            <a:spLocks noChangeArrowheads="1"/>
          </p:cNvSpPr>
          <p:nvPr/>
        </p:nvSpPr>
        <p:spPr bwMode="auto">
          <a:xfrm>
            <a:off x="7097713" y="2060575"/>
            <a:ext cx="441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3" name="TextBox 209"/>
          <p:cNvSpPr txBox="1">
            <a:spLocks noChangeArrowheads="1"/>
          </p:cNvSpPr>
          <p:nvPr/>
        </p:nvSpPr>
        <p:spPr bwMode="auto">
          <a:xfrm>
            <a:off x="7224713" y="2924175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4" name="TextBox 210"/>
          <p:cNvSpPr txBox="1">
            <a:spLocks noChangeArrowheads="1"/>
          </p:cNvSpPr>
          <p:nvPr/>
        </p:nvSpPr>
        <p:spPr bwMode="auto">
          <a:xfrm>
            <a:off x="7796213" y="2197100"/>
            <a:ext cx="442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5" name="TextBox 211"/>
          <p:cNvSpPr txBox="1">
            <a:spLocks noChangeArrowheads="1"/>
          </p:cNvSpPr>
          <p:nvPr/>
        </p:nvSpPr>
        <p:spPr bwMode="auto">
          <a:xfrm>
            <a:off x="8148638" y="1624013"/>
            <a:ext cx="4429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6" name="TextBox 212"/>
          <p:cNvSpPr txBox="1">
            <a:spLocks noChangeArrowheads="1"/>
          </p:cNvSpPr>
          <p:nvPr/>
        </p:nvSpPr>
        <p:spPr bwMode="auto">
          <a:xfrm>
            <a:off x="8470900" y="1598613"/>
            <a:ext cx="4429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0517" name="TextBox 213"/>
          <p:cNvSpPr txBox="1">
            <a:spLocks noChangeArrowheads="1"/>
          </p:cNvSpPr>
          <p:nvPr/>
        </p:nvSpPr>
        <p:spPr bwMode="auto">
          <a:xfrm>
            <a:off x="1019175" y="5737225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Gill Sans MT"/>
              </a:rPr>
              <a:t>NM – No Mitigation Proposed</a:t>
            </a:r>
          </a:p>
        </p:txBody>
      </p:sp>
      <p:sp>
        <p:nvSpPr>
          <p:cNvPr id="20518" name="TextBox 215"/>
          <p:cNvSpPr txBox="1">
            <a:spLocks noChangeArrowheads="1"/>
          </p:cNvSpPr>
          <p:nvPr/>
        </p:nvSpPr>
        <p:spPr bwMode="auto">
          <a:xfrm>
            <a:off x="5854700" y="3403600"/>
            <a:ext cx="441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NM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7143750" y="2262188"/>
            <a:ext cx="258763" cy="1095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153988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Options B-2 and A – Key Difference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r="58002"/>
          <a:stretch/>
        </p:blipFill>
        <p:spPr bwMode="auto">
          <a:xfrm>
            <a:off x="5386388" y="1985963"/>
            <a:ext cx="3200400" cy="322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65000"/>
              </a:scheme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/>
          <a:srcRect l="1837" t="2427" r="55767" b="933"/>
          <a:stretch/>
        </p:blipFill>
        <p:spPr bwMode="auto">
          <a:xfrm>
            <a:off x="1538288" y="2076450"/>
            <a:ext cx="3319462" cy="3151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65000"/>
              </a:schemeClr>
            </a:outerShdw>
          </a:effectLst>
          <a:ex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60975" y="4972050"/>
            <a:ext cx="2293938" cy="1066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 B-2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30338" y="4987925"/>
            <a:ext cx="1952625" cy="1066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 A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380163" y="2447925"/>
            <a:ext cx="1484312" cy="1787525"/>
          </a:xfrm>
          <a:custGeom>
            <a:avLst/>
            <a:gdLst>
              <a:gd name="connsiteX0" fmla="*/ 0 w 1417320"/>
              <a:gd name="connsiteY0" fmla="*/ 1747859 h 1747859"/>
              <a:gd name="connsiteX1" fmla="*/ 91440 w 1417320"/>
              <a:gd name="connsiteY1" fmla="*/ 1641179 h 1747859"/>
              <a:gd name="connsiteX2" fmla="*/ 106680 w 1417320"/>
              <a:gd name="connsiteY2" fmla="*/ 1290659 h 1747859"/>
              <a:gd name="connsiteX3" fmla="*/ 182880 w 1417320"/>
              <a:gd name="connsiteY3" fmla="*/ 848699 h 1747859"/>
              <a:gd name="connsiteX4" fmla="*/ 411480 w 1417320"/>
              <a:gd name="connsiteY4" fmla="*/ 391499 h 1747859"/>
              <a:gd name="connsiteX5" fmla="*/ 640080 w 1417320"/>
              <a:gd name="connsiteY5" fmla="*/ 101939 h 1747859"/>
              <a:gd name="connsiteX6" fmla="*/ 807720 w 1417320"/>
              <a:gd name="connsiteY6" fmla="*/ 10499 h 1747859"/>
              <a:gd name="connsiteX7" fmla="*/ 990600 w 1417320"/>
              <a:gd name="connsiteY7" fmla="*/ 10499 h 1747859"/>
              <a:gd name="connsiteX8" fmla="*/ 1112520 w 1417320"/>
              <a:gd name="connsiteY8" fmla="*/ 86699 h 1747859"/>
              <a:gd name="connsiteX9" fmla="*/ 1417320 w 1417320"/>
              <a:gd name="connsiteY9" fmla="*/ 254339 h 1747859"/>
              <a:gd name="connsiteX0" fmla="*/ 0 w 1417320"/>
              <a:gd name="connsiteY0" fmla="*/ 1747859 h 1747859"/>
              <a:gd name="connsiteX1" fmla="*/ 60960 w 1417320"/>
              <a:gd name="connsiteY1" fmla="*/ 1580219 h 1747859"/>
              <a:gd name="connsiteX2" fmla="*/ 106680 w 1417320"/>
              <a:gd name="connsiteY2" fmla="*/ 1290659 h 1747859"/>
              <a:gd name="connsiteX3" fmla="*/ 182880 w 1417320"/>
              <a:gd name="connsiteY3" fmla="*/ 848699 h 1747859"/>
              <a:gd name="connsiteX4" fmla="*/ 411480 w 1417320"/>
              <a:gd name="connsiteY4" fmla="*/ 391499 h 1747859"/>
              <a:gd name="connsiteX5" fmla="*/ 640080 w 1417320"/>
              <a:gd name="connsiteY5" fmla="*/ 101939 h 1747859"/>
              <a:gd name="connsiteX6" fmla="*/ 807720 w 1417320"/>
              <a:gd name="connsiteY6" fmla="*/ 10499 h 1747859"/>
              <a:gd name="connsiteX7" fmla="*/ 990600 w 1417320"/>
              <a:gd name="connsiteY7" fmla="*/ 10499 h 1747859"/>
              <a:gd name="connsiteX8" fmla="*/ 1112520 w 1417320"/>
              <a:gd name="connsiteY8" fmla="*/ 86699 h 1747859"/>
              <a:gd name="connsiteX9" fmla="*/ 1417320 w 1417320"/>
              <a:gd name="connsiteY9" fmla="*/ 254339 h 1747859"/>
              <a:gd name="connsiteX0" fmla="*/ 0 w 1417320"/>
              <a:gd name="connsiteY0" fmla="*/ 1747859 h 1747859"/>
              <a:gd name="connsiteX1" fmla="*/ 60960 w 1417320"/>
              <a:gd name="connsiteY1" fmla="*/ 1580219 h 1747859"/>
              <a:gd name="connsiteX2" fmla="*/ 106680 w 1417320"/>
              <a:gd name="connsiteY2" fmla="*/ 1290659 h 1747859"/>
              <a:gd name="connsiteX3" fmla="*/ 182880 w 1417320"/>
              <a:gd name="connsiteY3" fmla="*/ 848699 h 1747859"/>
              <a:gd name="connsiteX4" fmla="*/ 411480 w 1417320"/>
              <a:gd name="connsiteY4" fmla="*/ 391499 h 1747859"/>
              <a:gd name="connsiteX5" fmla="*/ 640080 w 1417320"/>
              <a:gd name="connsiteY5" fmla="*/ 101939 h 1747859"/>
              <a:gd name="connsiteX6" fmla="*/ 807720 w 1417320"/>
              <a:gd name="connsiteY6" fmla="*/ 10499 h 1747859"/>
              <a:gd name="connsiteX7" fmla="*/ 990600 w 1417320"/>
              <a:gd name="connsiteY7" fmla="*/ 10499 h 1747859"/>
              <a:gd name="connsiteX8" fmla="*/ 1112520 w 1417320"/>
              <a:gd name="connsiteY8" fmla="*/ 86699 h 1747859"/>
              <a:gd name="connsiteX9" fmla="*/ 1144253 w 1417320"/>
              <a:gd name="connsiteY9" fmla="*/ 77722 h 1747859"/>
              <a:gd name="connsiteX10" fmla="*/ 1417320 w 1417320"/>
              <a:gd name="connsiteY10" fmla="*/ 254339 h 1747859"/>
              <a:gd name="connsiteX0" fmla="*/ 0 w 1417320"/>
              <a:gd name="connsiteY0" fmla="*/ 1747859 h 1747859"/>
              <a:gd name="connsiteX1" fmla="*/ 60960 w 1417320"/>
              <a:gd name="connsiteY1" fmla="*/ 1580219 h 1747859"/>
              <a:gd name="connsiteX2" fmla="*/ 106680 w 1417320"/>
              <a:gd name="connsiteY2" fmla="*/ 1290659 h 1747859"/>
              <a:gd name="connsiteX3" fmla="*/ 182880 w 1417320"/>
              <a:gd name="connsiteY3" fmla="*/ 848699 h 1747859"/>
              <a:gd name="connsiteX4" fmla="*/ 411480 w 1417320"/>
              <a:gd name="connsiteY4" fmla="*/ 391499 h 1747859"/>
              <a:gd name="connsiteX5" fmla="*/ 640080 w 1417320"/>
              <a:gd name="connsiteY5" fmla="*/ 101939 h 1747859"/>
              <a:gd name="connsiteX6" fmla="*/ 807720 w 1417320"/>
              <a:gd name="connsiteY6" fmla="*/ 10499 h 1747859"/>
              <a:gd name="connsiteX7" fmla="*/ 990600 w 1417320"/>
              <a:gd name="connsiteY7" fmla="*/ 10499 h 1747859"/>
              <a:gd name="connsiteX8" fmla="*/ 1112520 w 1417320"/>
              <a:gd name="connsiteY8" fmla="*/ 86699 h 1747859"/>
              <a:gd name="connsiteX9" fmla="*/ 1144253 w 1417320"/>
              <a:gd name="connsiteY9" fmla="*/ 77722 h 1747859"/>
              <a:gd name="connsiteX10" fmla="*/ 1417320 w 1417320"/>
              <a:gd name="connsiteY10" fmla="*/ 254339 h 1747859"/>
              <a:gd name="connsiteX0" fmla="*/ 0 w 1417320"/>
              <a:gd name="connsiteY0" fmla="*/ 1747859 h 1747859"/>
              <a:gd name="connsiteX1" fmla="*/ 60960 w 1417320"/>
              <a:gd name="connsiteY1" fmla="*/ 1580219 h 1747859"/>
              <a:gd name="connsiteX2" fmla="*/ 106680 w 1417320"/>
              <a:gd name="connsiteY2" fmla="*/ 1290659 h 1747859"/>
              <a:gd name="connsiteX3" fmla="*/ 182880 w 1417320"/>
              <a:gd name="connsiteY3" fmla="*/ 848699 h 1747859"/>
              <a:gd name="connsiteX4" fmla="*/ 411480 w 1417320"/>
              <a:gd name="connsiteY4" fmla="*/ 391499 h 1747859"/>
              <a:gd name="connsiteX5" fmla="*/ 640080 w 1417320"/>
              <a:gd name="connsiteY5" fmla="*/ 101939 h 1747859"/>
              <a:gd name="connsiteX6" fmla="*/ 807720 w 1417320"/>
              <a:gd name="connsiteY6" fmla="*/ 10499 h 1747859"/>
              <a:gd name="connsiteX7" fmla="*/ 990600 w 1417320"/>
              <a:gd name="connsiteY7" fmla="*/ 10499 h 1747859"/>
              <a:gd name="connsiteX8" fmla="*/ 1112520 w 1417320"/>
              <a:gd name="connsiteY8" fmla="*/ 86699 h 1747859"/>
              <a:gd name="connsiteX9" fmla="*/ 1144253 w 1417320"/>
              <a:gd name="connsiteY9" fmla="*/ 77722 h 1747859"/>
              <a:gd name="connsiteX10" fmla="*/ 1417320 w 1417320"/>
              <a:gd name="connsiteY10" fmla="*/ 254339 h 1747859"/>
              <a:gd name="connsiteX0" fmla="*/ 0 w 1417320"/>
              <a:gd name="connsiteY0" fmla="*/ 1747334 h 1747334"/>
              <a:gd name="connsiteX1" fmla="*/ 60960 w 1417320"/>
              <a:gd name="connsiteY1" fmla="*/ 1579694 h 1747334"/>
              <a:gd name="connsiteX2" fmla="*/ 106680 w 1417320"/>
              <a:gd name="connsiteY2" fmla="*/ 1290134 h 1747334"/>
              <a:gd name="connsiteX3" fmla="*/ 182880 w 1417320"/>
              <a:gd name="connsiteY3" fmla="*/ 848174 h 1747334"/>
              <a:gd name="connsiteX4" fmla="*/ 411480 w 1417320"/>
              <a:gd name="connsiteY4" fmla="*/ 390974 h 1747334"/>
              <a:gd name="connsiteX5" fmla="*/ 640080 w 1417320"/>
              <a:gd name="connsiteY5" fmla="*/ 101414 h 1747334"/>
              <a:gd name="connsiteX6" fmla="*/ 807720 w 1417320"/>
              <a:gd name="connsiteY6" fmla="*/ 9974 h 1747334"/>
              <a:gd name="connsiteX7" fmla="*/ 990600 w 1417320"/>
              <a:gd name="connsiteY7" fmla="*/ 9974 h 1747334"/>
              <a:gd name="connsiteX8" fmla="*/ 1144253 w 1417320"/>
              <a:gd name="connsiteY8" fmla="*/ 77197 h 1747334"/>
              <a:gd name="connsiteX9" fmla="*/ 1417320 w 1417320"/>
              <a:gd name="connsiteY9" fmla="*/ 253814 h 1747334"/>
              <a:gd name="connsiteX0" fmla="*/ 0 w 1417320"/>
              <a:gd name="connsiteY0" fmla="*/ 1747334 h 1747334"/>
              <a:gd name="connsiteX1" fmla="*/ 60960 w 1417320"/>
              <a:gd name="connsiteY1" fmla="*/ 1579694 h 1747334"/>
              <a:gd name="connsiteX2" fmla="*/ 106680 w 1417320"/>
              <a:gd name="connsiteY2" fmla="*/ 1290134 h 1747334"/>
              <a:gd name="connsiteX3" fmla="*/ 182880 w 1417320"/>
              <a:gd name="connsiteY3" fmla="*/ 848174 h 1747334"/>
              <a:gd name="connsiteX4" fmla="*/ 411480 w 1417320"/>
              <a:gd name="connsiteY4" fmla="*/ 390974 h 1747334"/>
              <a:gd name="connsiteX5" fmla="*/ 640080 w 1417320"/>
              <a:gd name="connsiteY5" fmla="*/ 101414 h 1747334"/>
              <a:gd name="connsiteX6" fmla="*/ 807720 w 1417320"/>
              <a:gd name="connsiteY6" fmla="*/ 9974 h 1747334"/>
              <a:gd name="connsiteX7" fmla="*/ 990600 w 1417320"/>
              <a:gd name="connsiteY7" fmla="*/ 9974 h 1747334"/>
              <a:gd name="connsiteX8" fmla="*/ 1144253 w 1417320"/>
              <a:gd name="connsiteY8" fmla="*/ 77197 h 1747334"/>
              <a:gd name="connsiteX9" fmla="*/ 1417320 w 1417320"/>
              <a:gd name="connsiteY9" fmla="*/ 278866 h 1747334"/>
              <a:gd name="connsiteX0" fmla="*/ 0 w 1417320"/>
              <a:gd name="connsiteY0" fmla="*/ 1747334 h 1747334"/>
              <a:gd name="connsiteX1" fmla="*/ 60960 w 1417320"/>
              <a:gd name="connsiteY1" fmla="*/ 1579694 h 1747334"/>
              <a:gd name="connsiteX2" fmla="*/ 106680 w 1417320"/>
              <a:gd name="connsiteY2" fmla="*/ 1290134 h 1747334"/>
              <a:gd name="connsiteX3" fmla="*/ 207932 w 1417320"/>
              <a:gd name="connsiteY3" fmla="*/ 851305 h 1747334"/>
              <a:gd name="connsiteX4" fmla="*/ 411480 w 1417320"/>
              <a:gd name="connsiteY4" fmla="*/ 390974 h 1747334"/>
              <a:gd name="connsiteX5" fmla="*/ 640080 w 1417320"/>
              <a:gd name="connsiteY5" fmla="*/ 101414 h 1747334"/>
              <a:gd name="connsiteX6" fmla="*/ 807720 w 1417320"/>
              <a:gd name="connsiteY6" fmla="*/ 9974 h 1747334"/>
              <a:gd name="connsiteX7" fmla="*/ 990600 w 1417320"/>
              <a:gd name="connsiteY7" fmla="*/ 9974 h 1747334"/>
              <a:gd name="connsiteX8" fmla="*/ 1144253 w 1417320"/>
              <a:gd name="connsiteY8" fmla="*/ 77197 h 1747334"/>
              <a:gd name="connsiteX9" fmla="*/ 1417320 w 1417320"/>
              <a:gd name="connsiteY9" fmla="*/ 278866 h 1747334"/>
              <a:gd name="connsiteX0" fmla="*/ 0 w 1483082"/>
              <a:gd name="connsiteY0" fmla="*/ 1791175 h 1791175"/>
              <a:gd name="connsiteX1" fmla="*/ 126722 w 1483082"/>
              <a:gd name="connsiteY1" fmla="*/ 1579694 h 1791175"/>
              <a:gd name="connsiteX2" fmla="*/ 172442 w 1483082"/>
              <a:gd name="connsiteY2" fmla="*/ 1290134 h 1791175"/>
              <a:gd name="connsiteX3" fmla="*/ 273694 w 1483082"/>
              <a:gd name="connsiteY3" fmla="*/ 851305 h 1791175"/>
              <a:gd name="connsiteX4" fmla="*/ 477242 w 1483082"/>
              <a:gd name="connsiteY4" fmla="*/ 390974 h 1791175"/>
              <a:gd name="connsiteX5" fmla="*/ 705842 w 1483082"/>
              <a:gd name="connsiteY5" fmla="*/ 101414 h 1791175"/>
              <a:gd name="connsiteX6" fmla="*/ 873482 w 1483082"/>
              <a:gd name="connsiteY6" fmla="*/ 9974 h 1791175"/>
              <a:gd name="connsiteX7" fmla="*/ 1056362 w 1483082"/>
              <a:gd name="connsiteY7" fmla="*/ 9974 h 1791175"/>
              <a:gd name="connsiteX8" fmla="*/ 1210015 w 1483082"/>
              <a:gd name="connsiteY8" fmla="*/ 77197 h 1791175"/>
              <a:gd name="connsiteX9" fmla="*/ 1483082 w 1483082"/>
              <a:gd name="connsiteY9" fmla="*/ 278866 h 1791175"/>
              <a:gd name="connsiteX0" fmla="*/ 0 w 1483082"/>
              <a:gd name="connsiteY0" fmla="*/ 1791175 h 1791175"/>
              <a:gd name="connsiteX1" fmla="*/ 126722 w 1483082"/>
              <a:gd name="connsiteY1" fmla="*/ 1598483 h 1791175"/>
              <a:gd name="connsiteX2" fmla="*/ 172442 w 1483082"/>
              <a:gd name="connsiteY2" fmla="*/ 1290134 h 1791175"/>
              <a:gd name="connsiteX3" fmla="*/ 273694 w 1483082"/>
              <a:gd name="connsiteY3" fmla="*/ 851305 h 1791175"/>
              <a:gd name="connsiteX4" fmla="*/ 477242 w 1483082"/>
              <a:gd name="connsiteY4" fmla="*/ 390974 h 1791175"/>
              <a:gd name="connsiteX5" fmla="*/ 705842 w 1483082"/>
              <a:gd name="connsiteY5" fmla="*/ 101414 h 1791175"/>
              <a:gd name="connsiteX6" fmla="*/ 873482 w 1483082"/>
              <a:gd name="connsiteY6" fmla="*/ 9974 h 1791175"/>
              <a:gd name="connsiteX7" fmla="*/ 1056362 w 1483082"/>
              <a:gd name="connsiteY7" fmla="*/ 9974 h 1791175"/>
              <a:gd name="connsiteX8" fmla="*/ 1210015 w 1483082"/>
              <a:gd name="connsiteY8" fmla="*/ 77197 h 1791175"/>
              <a:gd name="connsiteX9" fmla="*/ 1483082 w 1483082"/>
              <a:gd name="connsiteY9" fmla="*/ 278866 h 1791175"/>
              <a:gd name="connsiteX0" fmla="*/ 0 w 1483082"/>
              <a:gd name="connsiteY0" fmla="*/ 1791175 h 1791175"/>
              <a:gd name="connsiteX1" fmla="*/ 126722 w 1483082"/>
              <a:gd name="connsiteY1" fmla="*/ 1598483 h 1791175"/>
              <a:gd name="connsiteX2" fmla="*/ 172442 w 1483082"/>
              <a:gd name="connsiteY2" fmla="*/ 1290134 h 1791175"/>
              <a:gd name="connsiteX3" fmla="*/ 273694 w 1483082"/>
              <a:gd name="connsiteY3" fmla="*/ 851305 h 1791175"/>
              <a:gd name="connsiteX4" fmla="*/ 477242 w 1483082"/>
              <a:gd name="connsiteY4" fmla="*/ 390974 h 1791175"/>
              <a:gd name="connsiteX5" fmla="*/ 705842 w 1483082"/>
              <a:gd name="connsiteY5" fmla="*/ 101414 h 1791175"/>
              <a:gd name="connsiteX6" fmla="*/ 873482 w 1483082"/>
              <a:gd name="connsiteY6" fmla="*/ 9974 h 1791175"/>
              <a:gd name="connsiteX7" fmla="*/ 1056362 w 1483082"/>
              <a:gd name="connsiteY7" fmla="*/ 9974 h 1791175"/>
              <a:gd name="connsiteX8" fmla="*/ 1210015 w 1483082"/>
              <a:gd name="connsiteY8" fmla="*/ 77197 h 1791175"/>
              <a:gd name="connsiteX9" fmla="*/ 1483082 w 1483082"/>
              <a:gd name="connsiteY9" fmla="*/ 278866 h 1791175"/>
              <a:gd name="connsiteX0" fmla="*/ 0 w 1483082"/>
              <a:gd name="connsiteY0" fmla="*/ 1791175 h 1791175"/>
              <a:gd name="connsiteX1" fmla="*/ 129853 w 1483082"/>
              <a:gd name="connsiteY1" fmla="*/ 1623535 h 1791175"/>
              <a:gd name="connsiteX2" fmla="*/ 172442 w 1483082"/>
              <a:gd name="connsiteY2" fmla="*/ 1290134 h 1791175"/>
              <a:gd name="connsiteX3" fmla="*/ 273694 w 1483082"/>
              <a:gd name="connsiteY3" fmla="*/ 851305 h 1791175"/>
              <a:gd name="connsiteX4" fmla="*/ 477242 w 1483082"/>
              <a:gd name="connsiteY4" fmla="*/ 390974 h 1791175"/>
              <a:gd name="connsiteX5" fmla="*/ 705842 w 1483082"/>
              <a:gd name="connsiteY5" fmla="*/ 101414 h 1791175"/>
              <a:gd name="connsiteX6" fmla="*/ 873482 w 1483082"/>
              <a:gd name="connsiteY6" fmla="*/ 9974 h 1791175"/>
              <a:gd name="connsiteX7" fmla="*/ 1056362 w 1483082"/>
              <a:gd name="connsiteY7" fmla="*/ 9974 h 1791175"/>
              <a:gd name="connsiteX8" fmla="*/ 1210015 w 1483082"/>
              <a:gd name="connsiteY8" fmla="*/ 77197 h 1791175"/>
              <a:gd name="connsiteX9" fmla="*/ 1483082 w 1483082"/>
              <a:gd name="connsiteY9" fmla="*/ 278866 h 1791175"/>
              <a:gd name="connsiteX0" fmla="*/ 0 w 1483082"/>
              <a:gd name="connsiteY0" fmla="*/ 1786484 h 1786484"/>
              <a:gd name="connsiteX1" fmla="*/ 129853 w 1483082"/>
              <a:gd name="connsiteY1" fmla="*/ 1618844 h 1786484"/>
              <a:gd name="connsiteX2" fmla="*/ 172442 w 1483082"/>
              <a:gd name="connsiteY2" fmla="*/ 1285443 h 1786484"/>
              <a:gd name="connsiteX3" fmla="*/ 273694 w 1483082"/>
              <a:gd name="connsiteY3" fmla="*/ 846614 h 1786484"/>
              <a:gd name="connsiteX4" fmla="*/ 477242 w 1483082"/>
              <a:gd name="connsiteY4" fmla="*/ 386283 h 1786484"/>
              <a:gd name="connsiteX5" fmla="*/ 705842 w 1483082"/>
              <a:gd name="connsiteY5" fmla="*/ 96723 h 1786484"/>
              <a:gd name="connsiteX6" fmla="*/ 873482 w 1483082"/>
              <a:gd name="connsiteY6" fmla="*/ 14678 h 1786484"/>
              <a:gd name="connsiteX7" fmla="*/ 1056362 w 1483082"/>
              <a:gd name="connsiteY7" fmla="*/ 5283 h 1786484"/>
              <a:gd name="connsiteX8" fmla="*/ 1210015 w 1483082"/>
              <a:gd name="connsiteY8" fmla="*/ 72506 h 1786484"/>
              <a:gd name="connsiteX9" fmla="*/ 1483082 w 1483082"/>
              <a:gd name="connsiteY9" fmla="*/ 274175 h 178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3082" h="1786484">
                <a:moveTo>
                  <a:pt x="0" y="1786484"/>
                </a:moveTo>
                <a:cubicBezTo>
                  <a:pt x="36830" y="1771244"/>
                  <a:pt x="97981" y="1718009"/>
                  <a:pt x="129853" y="1618844"/>
                </a:cubicBezTo>
                <a:cubicBezTo>
                  <a:pt x="161725" y="1519679"/>
                  <a:pt x="148469" y="1414148"/>
                  <a:pt x="172442" y="1285443"/>
                </a:cubicBezTo>
                <a:cubicBezTo>
                  <a:pt x="196416" y="1156738"/>
                  <a:pt x="222894" y="996474"/>
                  <a:pt x="273694" y="846614"/>
                </a:cubicBezTo>
                <a:cubicBezTo>
                  <a:pt x="324494" y="696754"/>
                  <a:pt x="405217" y="511265"/>
                  <a:pt x="477242" y="386283"/>
                </a:cubicBezTo>
                <a:cubicBezTo>
                  <a:pt x="549267" y="261301"/>
                  <a:pt x="639802" y="158657"/>
                  <a:pt x="705842" y="96723"/>
                </a:cubicBezTo>
                <a:cubicBezTo>
                  <a:pt x="771882" y="34789"/>
                  <a:pt x="815062" y="29918"/>
                  <a:pt x="873482" y="14678"/>
                </a:cubicBezTo>
                <a:cubicBezTo>
                  <a:pt x="931902" y="-562"/>
                  <a:pt x="1000273" y="-4355"/>
                  <a:pt x="1056362" y="5283"/>
                </a:cubicBezTo>
                <a:cubicBezTo>
                  <a:pt x="1112451" y="14921"/>
                  <a:pt x="1138895" y="31866"/>
                  <a:pt x="1210015" y="72506"/>
                </a:cubicBezTo>
                <a:cubicBezTo>
                  <a:pt x="1260815" y="100446"/>
                  <a:pt x="1434439" y="247870"/>
                  <a:pt x="1483082" y="274175"/>
                </a:cubicBezTo>
              </a:path>
            </a:pathLst>
          </a:custGeom>
          <a:ln w="76200">
            <a:solidFill>
              <a:srgbClr val="229255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838" y="1054100"/>
            <a:ext cx="7753350" cy="5567363"/>
          </a:xfrm>
        </p:spPr>
        <p:txBody>
          <a:bodyPr>
            <a:normAutofit fontScale="70000" lnSpcReduction="20000"/>
          </a:bodyPr>
          <a:lstStyle/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8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 B-2 has potential sight line/ramp conflicts issues but results in best east roundabout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operations and slightly better operations on Grove Street between Exit 22 and MBTA Site Drive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 A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best from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overall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safety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 to 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No-Build, Option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both reduce traffic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volumes on Grove Street between the T entrance and Exit 22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Option B-2 by nearly 2,300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and Option A by 700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vpd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Refinements to Options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B-2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to accommodate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pedestrians and bikes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during design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MBTA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Drive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to Grove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 two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lanes to accommodate peak queuing demands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7125" y="157163"/>
            <a:ext cx="8229600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 Review Findings Summary - Options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1" name="Picture 97" descr="letterhead_Boston"/>
          <p:cNvPicPr>
            <a:picLocks noChangeAspect="1" noChangeArrowheads="1"/>
          </p:cNvPicPr>
          <p:nvPr/>
        </p:nvPicPr>
        <p:blipFill>
          <a:blip r:embed="rId2"/>
          <a:srcRect l="8235" t="7272" r="76471" b="84546"/>
          <a:stretch>
            <a:fillRect/>
          </a:stretch>
        </p:blipFill>
        <p:spPr bwMode="auto">
          <a:xfrm>
            <a:off x="8574088" y="6483350"/>
            <a:ext cx="530225" cy="315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3813" y="6488113"/>
            <a:ext cx="3221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Prepared for: City of Newton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0300" y="-65088"/>
            <a:ext cx="8532813" cy="114300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u="sng" dirty="0" smtClean="0">
                <a:solidFill>
                  <a:schemeClr val="tx1"/>
                </a:solidFill>
              </a:rPr>
              <a:t>Peak Hour</a:t>
            </a:r>
            <a:r>
              <a:rPr lang="en-US" sz="4000" b="1" dirty="0" smtClean="0">
                <a:solidFill>
                  <a:schemeClr val="tx1"/>
                </a:solidFill>
              </a:rPr>
              <a:t> Grove Street Traffic w/North Re-distribution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t="53040" b="14369"/>
          <a:stretch>
            <a:fillRect/>
          </a:stretch>
        </p:blipFill>
        <p:spPr bwMode="auto">
          <a:xfrm>
            <a:off x="1497013" y="1158875"/>
            <a:ext cx="66214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806575" y="2187575"/>
            <a:ext cx="3781425" cy="92075"/>
          </a:xfrm>
          <a:custGeom>
            <a:avLst/>
            <a:gdLst>
              <a:gd name="connsiteX0" fmla="*/ 0 w 2823488"/>
              <a:gd name="connsiteY0" fmla="*/ 109516 h 109516"/>
              <a:gd name="connsiteX1" fmla="*/ 437127 w 2823488"/>
              <a:gd name="connsiteY1" fmla="*/ 15846 h 109516"/>
              <a:gd name="connsiteX2" fmla="*/ 793966 w 2823488"/>
              <a:gd name="connsiteY2" fmla="*/ 6925 h 109516"/>
              <a:gd name="connsiteX3" fmla="*/ 2408663 w 2823488"/>
              <a:gd name="connsiteY3" fmla="*/ 87214 h 109516"/>
              <a:gd name="connsiteX4" fmla="*/ 2823488 w 2823488"/>
              <a:gd name="connsiteY4" fmla="*/ 105056 h 109516"/>
              <a:gd name="connsiteX0" fmla="*/ 0 w 3614321"/>
              <a:gd name="connsiteY0" fmla="*/ 109516 h 129770"/>
              <a:gd name="connsiteX1" fmla="*/ 437127 w 3614321"/>
              <a:gd name="connsiteY1" fmla="*/ 15846 h 129770"/>
              <a:gd name="connsiteX2" fmla="*/ 793966 w 3614321"/>
              <a:gd name="connsiteY2" fmla="*/ 6925 h 129770"/>
              <a:gd name="connsiteX3" fmla="*/ 2408663 w 3614321"/>
              <a:gd name="connsiteY3" fmla="*/ 87214 h 129770"/>
              <a:gd name="connsiteX4" fmla="*/ 3614321 w 3614321"/>
              <a:gd name="connsiteY4" fmla="*/ 129770 h 129770"/>
              <a:gd name="connsiteX0" fmla="*/ 0 w 3614321"/>
              <a:gd name="connsiteY0" fmla="*/ 161569 h 161569"/>
              <a:gd name="connsiteX1" fmla="*/ 437127 w 3614321"/>
              <a:gd name="connsiteY1" fmla="*/ 18471 h 161569"/>
              <a:gd name="connsiteX2" fmla="*/ 793966 w 3614321"/>
              <a:gd name="connsiteY2" fmla="*/ 9550 h 161569"/>
              <a:gd name="connsiteX3" fmla="*/ 2408663 w 3614321"/>
              <a:gd name="connsiteY3" fmla="*/ 89839 h 161569"/>
              <a:gd name="connsiteX4" fmla="*/ 3614321 w 3614321"/>
              <a:gd name="connsiteY4" fmla="*/ 132395 h 161569"/>
              <a:gd name="connsiteX0" fmla="*/ 0 w 3614321"/>
              <a:gd name="connsiteY0" fmla="*/ 152273 h 152273"/>
              <a:gd name="connsiteX1" fmla="*/ 449484 w 3614321"/>
              <a:gd name="connsiteY1" fmla="*/ 58602 h 152273"/>
              <a:gd name="connsiteX2" fmla="*/ 793966 w 3614321"/>
              <a:gd name="connsiteY2" fmla="*/ 254 h 152273"/>
              <a:gd name="connsiteX3" fmla="*/ 2408663 w 3614321"/>
              <a:gd name="connsiteY3" fmla="*/ 80543 h 152273"/>
              <a:gd name="connsiteX4" fmla="*/ 3614321 w 3614321"/>
              <a:gd name="connsiteY4" fmla="*/ 123099 h 152273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408663 w 3614321"/>
              <a:gd name="connsiteY3" fmla="*/ 28552 h 100282"/>
              <a:gd name="connsiteX4" fmla="*/ 3614321 w 3614321"/>
              <a:gd name="connsiteY4" fmla="*/ 71108 h 100282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396306 w 3614321"/>
              <a:gd name="connsiteY3" fmla="*/ 28552 h 100282"/>
              <a:gd name="connsiteX4" fmla="*/ 3614321 w 3614321"/>
              <a:gd name="connsiteY4" fmla="*/ 71108 h 100282"/>
              <a:gd name="connsiteX0" fmla="*/ 0 w 3787316"/>
              <a:gd name="connsiteY0" fmla="*/ 100282 h 100282"/>
              <a:gd name="connsiteX1" fmla="*/ 449484 w 3787316"/>
              <a:gd name="connsiteY1" fmla="*/ 6611 h 100282"/>
              <a:gd name="connsiteX2" fmla="*/ 1109063 w 3787316"/>
              <a:gd name="connsiteY2" fmla="*/ 10047 h 100282"/>
              <a:gd name="connsiteX3" fmla="*/ 2396306 w 3787316"/>
              <a:gd name="connsiteY3" fmla="*/ 28552 h 100282"/>
              <a:gd name="connsiteX4" fmla="*/ 3787316 w 3787316"/>
              <a:gd name="connsiteY4" fmla="*/ 71108 h 100282"/>
              <a:gd name="connsiteX0" fmla="*/ 0 w 3595786"/>
              <a:gd name="connsiteY0" fmla="*/ 10501 h 123430"/>
              <a:gd name="connsiteX1" fmla="*/ 257954 w 3595786"/>
              <a:gd name="connsiteY1" fmla="*/ 58933 h 123430"/>
              <a:gd name="connsiteX2" fmla="*/ 917533 w 3595786"/>
              <a:gd name="connsiteY2" fmla="*/ 62369 h 123430"/>
              <a:gd name="connsiteX3" fmla="*/ 2204776 w 3595786"/>
              <a:gd name="connsiteY3" fmla="*/ 80874 h 123430"/>
              <a:gd name="connsiteX4" fmla="*/ 3595786 w 3595786"/>
              <a:gd name="connsiteY4" fmla="*/ 123430 h 123430"/>
              <a:gd name="connsiteX0" fmla="*/ 0 w 3799673"/>
              <a:gd name="connsiteY0" fmla="*/ 10501 h 104894"/>
              <a:gd name="connsiteX1" fmla="*/ 257954 w 3799673"/>
              <a:gd name="connsiteY1" fmla="*/ 58933 h 104894"/>
              <a:gd name="connsiteX2" fmla="*/ 917533 w 3799673"/>
              <a:gd name="connsiteY2" fmla="*/ 62369 h 104894"/>
              <a:gd name="connsiteX3" fmla="*/ 2204776 w 3799673"/>
              <a:gd name="connsiteY3" fmla="*/ 80874 h 104894"/>
              <a:gd name="connsiteX4" fmla="*/ 3799673 w 3799673"/>
              <a:gd name="connsiteY4" fmla="*/ 104894 h 10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9673" h="104894">
                <a:moveTo>
                  <a:pt x="0" y="10501"/>
                </a:moveTo>
                <a:cubicBezTo>
                  <a:pt x="152399" y="-27785"/>
                  <a:pt x="105032" y="50288"/>
                  <a:pt x="257954" y="58933"/>
                </a:cubicBezTo>
                <a:cubicBezTo>
                  <a:pt x="410876" y="67578"/>
                  <a:pt x="593063" y="58712"/>
                  <a:pt x="917533" y="62369"/>
                </a:cubicBezTo>
                <a:lnTo>
                  <a:pt x="2204776" y="80874"/>
                </a:lnTo>
                <a:lnTo>
                  <a:pt x="3799673" y="104894"/>
                </a:lnTo>
              </a:path>
            </a:pathLst>
          </a:custGeom>
          <a:ln w="952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 flipV="1">
            <a:off x="5886450" y="2263775"/>
            <a:ext cx="1901825" cy="44450"/>
          </a:xfrm>
          <a:custGeom>
            <a:avLst/>
            <a:gdLst>
              <a:gd name="connsiteX0" fmla="*/ 0 w 2823488"/>
              <a:gd name="connsiteY0" fmla="*/ 109516 h 109516"/>
              <a:gd name="connsiteX1" fmla="*/ 437127 w 2823488"/>
              <a:gd name="connsiteY1" fmla="*/ 15846 h 109516"/>
              <a:gd name="connsiteX2" fmla="*/ 793966 w 2823488"/>
              <a:gd name="connsiteY2" fmla="*/ 6925 h 109516"/>
              <a:gd name="connsiteX3" fmla="*/ 2408663 w 2823488"/>
              <a:gd name="connsiteY3" fmla="*/ 87214 h 109516"/>
              <a:gd name="connsiteX4" fmla="*/ 2823488 w 2823488"/>
              <a:gd name="connsiteY4" fmla="*/ 105056 h 109516"/>
              <a:gd name="connsiteX0" fmla="*/ 0 w 3614321"/>
              <a:gd name="connsiteY0" fmla="*/ 109516 h 129770"/>
              <a:gd name="connsiteX1" fmla="*/ 437127 w 3614321"/>
              <a:gd name="connsiteY1" fmla="*/ 15846 h 129770"/>
              <a:gd name="connsiteX2" fmla="*/ 793966 w 3614321"/>
              <a:gd name="connsiteY2" fmla="*/ 6925 h 129770"/>
              <a:gd name="connsiteX3" fmla="*/ 2408663 w 3614321"/>
              <a:gd name="connsiteY3" fmla="*/ 87214 h 129770"/>
              <a:gd name="connsiteX4" fmla="*/ 3614321 w 3614321"/>
              <a:gd name="connsiteY4" fmla="*/ 129770 h 129770"/>
              <a:gd name="connsiteX0" fmla="*/ 0 w 3614321"/>
              <a:gd name="connsiteY0" fmla="*/ 161569 h 161569"/>
              <a:gd name="connsiteX1" fmla="*/ 437127 w 3614321"/>
              <a:gd name="connsiteY1" fmla="*/ 18471 h 161569"/>
              <a:gd name="connsiteX2" fmla="*/ 793966 w 3614321"/>
              <a:gd name="connsiteY2" fmla="*/ 9550 h 161569"/>
              <a:gd name="connsiteX3" fmla="*/ 2408663 w 3614321"/>
              <a:gd name="connsiteY3" fmla="*/ 89839 h 161569"/>
              <a:gd name="connsiteX4" fmla="*/ 3614321 w 3614321"/>
              <a:gd name="connsiteY4" fmla="*/ 132395 h 161569"/>
              <a:gd name="connsiteX0" fmla="*/ 0 w 3614321"/>
              <a:gd name="connsiteY0" fmla="*/ 152273 h 152273"/>
              <a:gd name="connsiteX1" fmla="*/ 449484 w 3614321"/>
              <a:gd name="connsiteY1" fmla="*/ 58602 h 152273"/>
              <a:gd name="connsiteX2" fmla="*/ 793966 w 3614321"/>
              <a:gd name="connsiteY2" fmla="*/ 254 h 152273"/>
              <a:gd name="connsiteX3" fmla="*/ 2408663 w 3614321"/>
              <a:gd name="connsiteY3" fmla="*/ 80543 h 152273"/>
              <a:gd name="connsiteX4" fmla="*/ 3614321 w 3614321"/>
              <a:gd name="connsiteY4" fmla="*/ 123099 h 152273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408663 w 3614321"/>
              <a:gd name="connsiteY3" fmla="*/ 28552 h 100282"/>
              <a:gd name="connsiteX4" fmla="*/ 3614321 w 3614321"/>
              <a:gd name="connsiteY4" fmla="*/ 71108 h 100282"/>
              <a:gd name="connsiteX0" fmla="*/ 0 w 3614321"/>
              <a:gd name="connsiteY0" fmla="*/ 100282 h 100282"/>
              <a:gd name="connsiteX1" fmla="*/ 449484 w 3614321"/>
              <a:gd name="connsiteY1" fmla="*/ 6611 h 100282"/>
              <a:gd name="connsiteX2" fmla="*/ 1109063 w 3614321"/>
              <a:gd name="connsiteY2" fmla="*/ 10047 h 100282"/>
              <a:gd name="connsiteX3" fmla="*/ 2396306 w 3614321"/>
              <a:gd name="connsiteY3" fmla="*/ 28552 h 100282"/>
              <a:gd name="connsiteX4" fmla="*/ 3614321 w 3614321"/>
              <a:gd name="connsiteY4" fmla="*/ 71108 h 100282"/>
              <a:gd name="connsiteX0" fmla="*/ 0 w 3787316"/>
              <a:gd name="connsiteY0" fmla="*/ 100282 h 100282"/>
              <a:gd name="connsiteX1" fmla="*/ 449484 w 3787316"/>
              <a:gd name="connsiteY1" fmla="*/ 6611 h 100282"/>
              <a:gd name="connsiteX2" fmla="*/ 1109063 w 3787316"/>
              <a:gd name="connsiteY2" fmla="*/ 10047 h 100282"/>
              <a:gd name="connsiteX3" fmla="*/ 2396306 w 3787316"/>
              <a:gd name="connsiteY3" fmla="*/ 28552 h 100282"/>
              <a:gd name="connsiteX4" fmla="*/ 3787316 w 3787316"/>
              <a:gd name="connsiteY4" fmla="*/ 71108 h 100282"/>
              <a:gd name="connsiteX0" fmla="*/ 0 w 3595786"/>
              <a:gd name="connsiteY0" fmla="*/ 10501 h 123430"/>
              <a:gd name="connsiteX1" fmla="*/ 257954 w 3595786"/>
              <a:gd name="connsiteY1" fmla="*/ 58933 h 123430"/>
              <a:gd name="connsiteX2" fmla="*/ 917533 w 3595786"/>
              <a:gd name="connsiteY2" fmla="*/ 62369 h 123430"/>
              <a:gd name="connsiteX3" fmla="*/ 2204776 w 3595786"/>
              <a:gd name="connsiteY3" fmla="*/ 80874 h 123430"/>
              <a:gd name="connsiteX4" fmla="*/ 3595786 w 3595786"/>
              <a:gd name="connsiteY4" fmla="*/ 123430 h 123430"/>
              <a:gd name="connsiteX0" fmla="*/ 0 w 3799673"/>
              <a:gd name="connsiteY0" fmla="*/ 10501 h 104894"/>
              <a:gd name="connsiteX1" fmla="*/ 257954 w 3799673"/>
              <a:gd name="connsiteY1" fmla="*/ 58933 h 104894"/>
              <a:gd name="connsiteX2" fmla="*/ 917533 w 3799673"/>
              <a:gd name="connsiteY2" fmla="*/ 62369 h 104894"/>
              <a:gd name="connsiteX3" fmla="*/ 2204776 w 3799673"/>
              <a:gd name="connsiteY3" fmla="*/ 80874 h 104894"/>
              <a:gd name="connsiteX4" fmla="*/ 3799673 w 3799673"/>
              <a:gd name="connsiteY4" fmla="*/ 104894 h 104894"/>
              <a:gd name="connsiteX0" fmla="*/ 0 w 3541719"/>
              <a:gd name="connsiteY0" fmla="*/ 0 h 45961"/>
              <a:gd name="connsiteX1" fmla="*/ 659579 w 3541719"/>
              <a:gd name="connsiteY1" fmla="*/ 3436 h 45961"/>
              <a:gd name="connsiteX2" fmla="*/ 1946822 w 3541719"/>
              <a:gd name="connsiteY2" fmla="*/ 21941 h 45961"/>
              <a:gd name="connsiteX3" fmla="*/ 3541719 w 3541719"/>
              <a:gd name="connsiteY3" fmla="*/ 45961 h 45961"/>
              <a:gd name="connsiteX0" fmla="*/ 0 w 3541719"/>
              <a:gd name="connsiteY0" fmla="*/ 0 h 45961"/>
              <a:gd name="connsiteX1" fmla="*/ 1946822 w 3541719"/>
              <a:gd name="connsiteY1" fmla="*/ 21941 h 45961"/>
              <a:gd name="connsiteX2" fmla="*/ 3541719 w 3541719"/>
              <a:gd name="connsiteY2" fmla="*/ 45961 h 45961"/>
              <a:gd name="connsiteX0" fmla="*/ 0 w 1594897"/>
              <a:gd name="connsiteY0" fmla="*/ 0 h 24020"/>
              <a:gd name="connsiteX1" fmla="*/ 1594897 w 1594897"/>
              <a:gd name="connsiteY1" fmla="*/ 24020 h 2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4897" h="24020">
                <a:moveTo>
                  <a:pt x="0" y="0"/>
                </a:moveTo>
                <a:lnTo>
                  <a:pt x="1594897" y="24020"/>
                </a:lnTo>
              </a:path>
            </a:pathLst>
          </a:custGeom>
          <a:solidFill>
            <a:schemeClr val="accent2"/>
          </a:solidFill>
          <a:ln w="952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936144" y="2571750"/>
          <a:ext cx="8046491" cy="379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Left Arrow 7"/>
          <p:cNvSpPr/>
          <p:nvPr/>
        </p:nvSpPr>
        <p:spPr>
          <a:xfrm rot="8526270">
            <a:off x="8305800" y="1358900"/>
            <a:ext cx="495300" cy="27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24118" y="1621427"/>
            <a:ext cx="7697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N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108325" y="3095625"/>
            <a:ext cx="4852988" cy="1011238"/>
            <a:chOff x="3108960" y="3095897"/>
            <a:chExt cx="4852211" cy="1011731"/>
          </a:xfrm>
        </p:grpSpPr>
        <p:grpSp>
          <p:nvGrpSpPr>
            <p:cNvPr id="23566" name="Group 2"/>
            <p:cNvGrpSpPr>
              <a:grpSpLocks/>
            </p:cNvGrpSpPr>
            <p:nvPr/>
          </p:nvGrpSpPr>
          <p:grpSpPr bwMode="auto">
            <a:xfrm>
              <a:off x="3108960" y="3095897"/>
              <a:ext cx="3548743" cy="988422"/>
              <a:chOff x="3108960" y="3095897"/>
              <a:chExt cx="3548743" cy="988422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3108960" y="3095897"/>
                <a:ext cx="836479" cy="9799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21564" y="3103839"/>
                <a:ext cx="836478" cy="9799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7124692" y="3127662"/>
              <a:ext cx="836479" cy="979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561" name="Group 16"/>
          <p:cNvGrpSpPr>
            <a:grpSpLocks/>
          </p:cNvGrpSpPr>
          <p:nvPr/>
        </p:nvGrpSpPr>
        <p:grpSpPr bwMode="auto">
          <a:xfrm>
            <a:off x="3757613" y="3078163"/>
            <a:ext cx="4938712" cy="1012825"/>
            <a:chOff x="3757749" y="3078479"/>
            <a:chExt cx="4938272" cy="1011730"/>
          </a:xfrm>
        </p:grpSpPr>
        <p:grpSp>
          <p:nvGrpSpPr>
            <p:cNvPr id="23562" name="Group 11"/>
            <p:cNvGrpSpPr>
              <a:grpSpLocks/>
            </p:cNvGrpSpPr>
            <p:nvPr/>
          </p:nvGrpSpPr>
          <p:grpSpPr bwMode="auto">
            <a:xfrm>
              <a:off x="3757749" y="3078479"/>
              <a:ext cx="3548743" cy="988422"/>
              <a:chOff x="3108960" y="3095897"/>
              <a:chExt cx="3548743" cy="988422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108960" y="3095897"/>
                <a:ext cx="836538" cy="980014"/>
              </a:xfrm>
              <a:prstGeom prst="ellipse">
                <a:avLst/>
              </a:prstGeom>
              <a:noFill/>
              <a:ln>
                <a:solidFill>
                  <a:srgbClr val="0096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821755" y="3103825"/>
                <a:ext cx="836539" cy="980014"/>
              </a:xfrm>
              <a:prstGeom prst="ellipse">
                <a:avLst/>
              </a:prstGeom>
              <a:noFill/>
              <a:ln>
                <a:solidFill>
                  <a:srgbClr val="0096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7859484" y="3110195"/>
              <a:ext cx="836537" cy="980014"/>
            </a:xfrm>
            <a:prstGeom prst="ellipse">
              <a:avLst/>
            </a:prstGeom>
            <a:noFill/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15901</TotalTime>
  <Words>1569</Words>
  <Application>Microsoft Office PowerPoint</Application>
  <PresentationFormat>On-screen Show (4:3)</PresentationFormat>
  <Paragraphs>322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Solstice</vt:lpstr>
      <vt:lpstr>Riverside Station Peer Review Findings Summary Traffic Impact and Access Study (TIAS)  2/12 Report and Subsequent Revisions</vt:lpstr>
      <vt:lpstr>Peer Review Findings Summary - Overview</vt:lpstr>
      <vt:lpstr>TIAS Study Area  Key Finding: Adequate</vt:lpstr>
      <vt:lpstr>Trip Distribution Adjustment</vt:lpstr>
      <vt:lpstr>Study Area Comparisons  2022 AM Peak Hour Mitigated Build  vs. No-Build LOS’s W/Redistribution</vt:lpstr>
      <vt:lpstr>Study Area Comparisons 2022 PM Peak Hour Mitigated Build vs. No-Build LOS’s W/Redistribution</vt:lpstr>
      <vt:lpstr>Options B-2 and A – Key Difference</vt:lpstr>
      <vt:lpstr>Peer Review Findings Summary - Options</vt:lpstr>
      <vt:lpstr>Peak Hour Grove Street Traffic w/North Re-distribution</vt:lpstr>
      <vt:lpstr>Daily Grove Street Traffic w/North Re-distribution</vt:lpstr>
      <vt:lpstr>Buildings/Parking Overview</vt:lpstr>
      <vt:lpstr>PowerPoint Presentation</vt:lpstr>
      <vt:lpstr>PowerPoint Presentation</vt:lpstr>
      <vt:lpstr>Shared Parking Conclusions</vt:lpstr>
      <vt:lpstr>Trip Generation</vt:lpstr>
      <vt:lpstr>Grove Street:  Looking North the MBTA Entrance</vt:lpstr>
      <vt:lpstr>Key Finding:  Option B-2 has superior vehicle traffic operations but a potential sight line &amp; conflicts safety issue not associated with Option A</vt:lpstr>
      <vt:lpstr>Grove Street roundabouts</vt:lpstr>
      <vt:lpstr>Potential Grove Street Pedestrian/Bike Enhancements</vt:lpstr>
      <vt:lpstr>Grove Street – West Roundabout Measures to Consider</vt:lpstr>
      <vt:lpstr>Grove Street – East Roundabout Consider Modified Pedestrian Crossing</vt:lpstr>
      <vt:lpstr>Grove Street – 5-foot bike lane  vs. 4-foot accommodation</vt:lpstr>
      <vt:lpstr>I-95 Northbound C-D Road Looking north to future site ramps vicinity</vt:lpstr>
      <vt:lpstr>PowerPoint Presentation</vt:lpstr>
      <vt:lpstr>Key Traffic Peer Review Findings:  Mitigation</vt:lpstr>
      <vt:lpstr>Key Peer Review Findings:  Responsiveness of TIAS to Expressed City and Neighborhood Concerns</vt:lpstr>
      <vt:lpstr>Based on Peer Review Findings, the Applicant:</vt:lpstr>
      <vt:lpstr>  - Thanks Questions?</vt:lpstr>
    </vt:vector>
  </TitlesOfParts>
  <Company>Fay, Spofford &amp; Thorndike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Newton Riverside MBTA Station Redevelopment  Preliminary Traffic Peer Review Findings</dc:title>
  <dc:creator>Gary Hebert</dc:creator>
  <cp:lastModifiedBy> </cp:lastModifiedBy>
  <cp:revision>307</cp:revision>
  <cp:lastPrinted>2012-12-18T21:07:57Z</cp:lastPrinted>
  <dcterms:created xsi:type="dcterms:W3CDTF">2012-04-09T12:59:56Z</dcterms:created>
  <dcterms:modified xsi:type="dcterms:W3CDTF">2012-12-19T21:04:22Z</dcterms:modified>
</cp:coreProperties>
</file>