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4" r:id="rId3"/>
    <p:sldId id="261" r:id="rId4"/>
    <p:sldId id="256" r:id="rId5"/>
    <p:sldId id="257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600A9-B8CA-4202-BFAD-638A3CC4BBB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658ED-4C40-4F8E-AC01-0A86D5AAB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9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66D61-5046-47CF-9A0D-16EE9F225DCA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6FAD0-2B00-4537-9CD3-E2EB2E3A2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6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FAD0-2B00-4537-9CD3-E2EB2E3A2A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362-D60B-4C17-910B-1112E0BAC68A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859C-D856-453F-9DCD-643931BB0218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33B1-3C58-476F-962B-87EF09BEE97E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05C5-62A2-4D7A-984A-9A59C21758A3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ED9-264B-4980-ADA3-EA2B8727313B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5CF8-F931-4B0C-916A-85156C223F91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94FE-F03A-43E0-A0DD-C4C69E5C6CD6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BAE0-FEBB-477D-B223-4EBFCAE529CA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D209-1EB0-42A7-985D-38D1C3E60D28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D492-F4FA-44DF-BCA7-FE30B7607102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1A38-555B-41C6-88F0-93C5DF05D836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CF3C-01A9-4765-82C3-FD9400309109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SETH DOBIE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BD0C-8BCE-4865-BD01-9C1FEC454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SETH DOBIE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390539" cy="70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5" y="0"/>
            <a:ext cx="9837149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332" y="5290216"/>
            <a:ext cx="1372180" cy="81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0903" y="5617686"/>
            <a:ext cx="407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Garage Addition Project </a:t>
            </a:r>
            <a:r>
              <a:rPr lang="en-US" sz="1000" dirty="0"/>
              <a:t>for</a:t>
            </a:r>
            <a:r>
              <a:rPr lang="en-US" sz="1400" dirty="0"/>
              <a:t> Amanda Mahoney</a:t>
            </a:r>
          </a:p>
          <a:p>
            <a:pPr algn="ctr"/>
            <a:r>
              <a:rPr lang="en-US" sz="1400" dirty="0"/>
              <a:t>12 Lake Terrace</a:t>
            </a:r>
          </a:p>
          <a:p>
            <a:pPr algn="ctr"/>
            <a:r>
              <a:rPr lang="en-US" sz="1400" dirty="0"/>
              <a:t>Newton, MA 02459</a:t>
            </a:r>
          </a:p>
        </p:txBody>
      </p:sp>
    </p:spTree>
    <p:extLst>
      <p:ext uri="{BB962C8B-B14F-4D97-AF65-F5344CB8AC3E}">
        <p14:creationId xmlns:p14="http://schemas.microsoft.com/office/powerpoint/2010/main" val="38504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"/>
    </mc:Choice>
    <mc:Fallback xmlns="">
      <p:transition spd="slow" advTm="48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5" y="0"/>
            <a:ext cx="9837149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332" y="5290216"/>
            <a:ext cx="1372180" cy="81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0903" y="5617686"/>
            <a:ext cx="407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Garage Addition Project </a:t>
            </a:r>
            <a:r>
              <a:rPr lang="en-US" sz="1000" dirty="0"/>
              <a:t>for</a:t>
            </a:r>
            <a:r>
              <a:rPr lang="en-US" sz="1400" dirty="0"/>
              <a:t> Amanda Mahoney</a:t>
            </a:r>
          </a:p>
          <a:p>
            <a:pPr algn="ctr"/>
            <a:r>
              <a:rPr lang="en-US" sz="1400" dirty="0"/>
              <a:t>12 Lake Terrace</a:t>
            </a:r>
          </a:p>
          <a:p>
            <a:pPr algn="ctr"/>
            <a:r>
              <a:rPr lang="en-US" sz="1400" dirty="0"/>
              <a:t>Newton, MA 02459</a:t>
            </a:r>
          </a:p>
        </p:txBody>
      </p:sp>
    </p:spTree>
    <p:extLst>
      <p:ext uri="{BB962C8B-B14F-4D97-AF65-F5344CB8AC3E}">
        <p14:creationId xmlns:p14="http://schemas.microsoft.com/office/powerpoint/2010/main" val="2013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"/>
    </mc:Choice>
    <mc:Fallback xmlns="">
      <p:transition spd="slow" advTm="48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4" y="596438"/>
            <a:ext cx="10066713" cy="5665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5137816"/>
            <a:ext cx="1372180" cy="815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0903" y="5617686"/>
            <a:ext cx="40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Existing Structure</a:t>
            </a:r>
          </a:p>
          <a:p>
            <a:pPr algn="ctr"/>
            <a:r>
              <a:rPr lang="en-US" sz="1400" dirty="0"/>
              <a:t>View From Lake Terrace</a:t>
            </a:r>
          </a:p>
        </p:txBody>
      </p:sp>
    </p:spTree>
    <p:extLst>
      <p:ext uri="{BB962C8B-B14F-4D97-AF65-F5344CB8AC3E}">
        <p14:creationId xmlns:p14="http://schemas.microsoft.com/office/powerpoint/2010/main" val="27396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"/>
    </mc:Choice>
    <mc:Fallback xmlns="">
      <p:transition spd="slow" advTm="52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5137816"/>
            <a:ext cx="1372180" cy="81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0903" y="5617686"/>
            <a:ext cx="40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Existing Structure</a:t>
            </a:r>
          </a:p>
          <a:p>
            <a:pPr algn="ctr"/>
            <a:r>
              <a:rPr lang="en-US" sz="1400" dirty="0"/>
              <a:t>View From Lake Terrace</a:t>
            </a:r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3668751" y="4036741"/>
            <a:ext cx="1438508" cy="546410"/>
          </a:xfrm>
          <a:prstGeom prst="curvedConnector3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5"/>
    </mc:Choice>
    <mc:Fallback xmlns="">
      <p:transition spd="slow" advTm="51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5137816"/>
            <a:ext cx="1372180" cy="81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0903" y="5617686"/>
            <a:ext cx="40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Proposed New Structure</a:t>
            </a:r>
          </a:p>
          <a:p>
            <a:pPr algn="ctr"/>
            <a:r>
              <a:rPr lang="en-US" sz="1400" dirty="0"/>
              <a:t>View From 160 Lake Avenue</a:t>
            </a:r>
          </a:p>
        </p:txBody>
      </p:sp>
    </p:spTree>
    <p:extLst>
      <p:ext uri="{BB962C8B-B14F-4D97-AF65-F5344CB8AC3E}">
        <p14:creationId xmlns:p14="http://schemas.microsoft.com/office/powerpoint/2010/main" val="25888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0"/>
    </mc:Choice>
    <mc:Fallback xmlns="">
      <p:transition spd="slow" advTm="49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5137816"/>
            <a:ext cx="1372180" cy="81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0903" y="5617686"/>
            <a:ext cx="40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Proposed New Structure</a:t>
            </a:r>
          </a:p>
          <a:p>
            <a:pPr algn="ctr"/>
            <a:r>
              <a:rPr lang="en-US" sz="1400" dirty="0"/>
              <a:t>View From Lake Terrace</a:t>
            </a: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668751" y="4036741"/>
            <a:ext cx="1438508" cy="546410"/>
          </a:xfrm>
          <a:prstGeom prst="curvedConnector3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"/>
    </mc:Choice>
    <mc:Fallback xmlns="">
      <p:transition spd="slow" advTm="40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031490"/>
            <a:ext cx="8128000" cy="4572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5137816"/>
            <a:ext cx="1372180" cy="815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0903" y="5617686"/>
            <a:ext cx="40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Existing Structure</a:t>
            </a:r>
          </a:p>
          <a:p>
            <a:pPr algn="ctr"/>
            <a:r>
              <a:rPr lang="en-US" sz="1400" dirty="0"/>
              <a:t>View From 160 Lake Avenue</a:t>
            </a:r>
          </a:p>
        </p:txBody>
      </p:sp>
    </p:spTree>
    <p:extLst>
      <p:ext uri="{BB962C8B-B14F-4D97-AF65-F5344CB8AC3E}">
        <p14:creationId xmlns:p14="http://schemas.microsoft.com/office/powerpoint/2010/main" val="22681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2"/>
    </mc:Choice>
    <mc:Fallback xmlns="">
      <p:transition spd="slow" advTm="45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D0C-8BCE-4865-BD01-9C1FEC454F2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737968"/>
            <a:ext cx="8540635" cy="4771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0903" y="5617686"/>
            <a:ext cx="40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Proposed New Structure</a:t>
            </a:r>
          </a:p>
          <a:p>
            <a:pPr algn="ctr"/>
            <a:r>
              <a:rPr lang="en-US" sz="1400" dirty="0"/>
              <a:t>View From 160 Lake Avenue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5137816"/>
            <a:ext cx="1372180" cy="8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9"/>
    </mc:Choice>
    <mc:Fallback xmlns="">
      <p:transition spd="slow" advTm="805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Photos and Plans</Template>
  <TotalTime>0</TotalTime>
  <Words>89</Words>
  <Application>Microsoft Office PowerPoint</Application>
  <PresentationFormat>Widescreen</PresentationFormat>
  <Paragraphs>36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 Robbins</dc:creator>
  <cp:lastModifiedBy>Rowan Robbins</cp:lastModifiedBy>
  <cp:revision>1</cp:revision>
  <dcterms:created xsi:type="dcterms:W3CDTF">2020-12-29T21:51:47Z</dcterms:created>
  <dcterms:modified xsi:type="dcterms:W3CDTF">2020-12-29T21:52:05Z</dcterms:modified>
</cp:coreProperties>
</file>