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68" r:id="rId2"/>
    <p:sldId id="377" r:id="rId3"/>
    <p:sldId id="379" r:id="rId4"/>
    <p:sldId id="378" r:id="rId5"/>
    <p:sldId id="380" r:id="rId6"/>
    <p:sldId id="375" r:id="rId7"/>
    <p:sldId id="367" r:id="rId8"/>
    <p:sldId id="370" r:id="rId9"/>
    <p:sldId id="37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Norrison" initials="" lastIdx="2" clrIdx="0"/>
  <p:cmAuthor id="1" name="Sean Coff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3"/>
    <p:restoredTop sz="94039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6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7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2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09C9-CB4B-EC4F-9E22-EA1F332A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Building 3:  2021 Modifications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553DE9F-EC75-4BDF-859B-61E5F93AEE59}"/>
              </a:ext>
            </a:extLst>
          </p:cNvPr>
          <p:cNvSpPr>
            <a:spLocks/>
          </p:cNvSpPr>
          <p:nvPr/>
        </p:nvSpPr>
        <p:spPr bwMode="auto">
          <a:xfrm>
            <a:off x="237331" y="807137"/>
            <a:ext cx="8688388" cy="324760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Footprint of Building 3 expanded to Washington Street.</a:t>
            </a: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Sixth story added for a portion of the structure.</a:t>
            </a: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Private courtyard for Building 3 has expanded, open to residents only.</a:t>
            </a:r>
          </a:p>
          <a:p>
            <a:pPr marL="3825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  <a:sym typeface="Arial"/>
              </a:rPr>
              <a:t>35 Feet of Building 3 frontage converted to retail on Washington Street.</a:t>
            </a:r>
          </a:p>
          <a:p>
            <a:pPr marL="3825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latin typeface="Arial" pitchFamily="34" charset="0"/>
                <a:ea typeface="Arial" charset="0"/>
                <a:cs typeface="Arial" pitchFamily="34" charset="0"/>
              </a:rPr>
              <a:t>Retail space is amenity driven – café, small scale fitness.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"/>
            </a:endParaRPr>
          </a:p>
          <a:p>
            <a:pPr marL="3825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"/>
            </a:endParaRPr>
          </a:p>
          <a:p>
            <a:pPr marL="3825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"/>
            </a:endParaRPr>
          </a:p>
          <a:p>
            <a:pPr marL="3825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244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Site Plan &amp; Open Space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EFAB5-D4A3-4221-9C9F-4D866B3FE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2" y="574567"/>
            <a:ext cx="4422122" cy="3819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2553B-A99C-4D6A-975D-01E6251965E0}"/>
              </a:ext>
            </a:extLst>
          </p:cNvPr>
          <p:cNvSpPr txBox="1"/>
          <p:nvPr/>
        </p:nvSpPr>
        <p:spPr>
          <a:xfrm>
            <a:off x="5066354" y="689720"/>
            <a:ext cx="369084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  <a:sym typeface="Arial"/>
              </a:rPr>
              <a:t>Site Plan, massing, and building heights are generally consistent with the Vision Plan principles: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 within “Medium Heights – Village Character” on Vision Plan</a:t>
            </a:r>
            <a:r>
              <a:rPr lang="en-US" sz="1800" dirty="0"/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Proposed buildings generate sense of enclosure and comfortable pedestrian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1389231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Building 3:  2021 Modifications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553DE9F-EC75-4BDF-859B-61E5F93AEE59}"/>
              </a:ext>
            </a:extLst>
          </p:cNvPr>
          <p:cNvSpPr>
            <a:spLocks/>
          </p:cNvSpPr>
          <p:nvPr/>
        </p:nvSpPr>
        <p:spPr bwMode="auto">
          <a:xfrm>
            <a:off x="373062" y="512975"/>
            <a:ext cx="8020844" cy="407310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Latest May 27, 2021 plans include: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level extended 122 feet towards Cheesecake Brook.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Portions of 5</a:t>
            </a:r>
            <a:r>
              <a:rPr lang="en-US" sz="2400" baseline="30000" dirty="0"/>
              <a:t>th</a:t>
            </a:r>
            <a:r>
              <a:rPr lang="en-US" sz="2400" dirty="0"/>
              <a:t> and 6</a:t>
            </a:r>
            <a:r>
              <a:rPr lang="en-US" sz="2400" baseline="30000" dirty="0"/>
              <a:t>th</a:t>
            </a:r>
            <a:r>
              <a:rPr lang="en-US" sz="2400" dirty="0"/>
              <a:t> levels set back from Kempton Place.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level steps back 30 feet at Cheesecake Brook.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Washington Street massing to step down from 6 levels to 4 levels at east property line.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Additional massing variations provided along Kempton Place. 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lvl="1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05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Proposed Building 3 and Brook Drive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3" name="Picture 2" descr="A picture containing sky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6D5B218D-D788-435F-A28B-07857F91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10411"/>
            <a:ext cx="6902628" cy="38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06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Proposed Building 3 and Washington Street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5" name="Picture 4" descr="A picture containing outdoor, apartment building&#10;&#10;Description automatically generated">
            <a:extLst>
              <a:ext uri="{FF2B5EF4-FFF2-40B4-BE49-F238E27FC236}">
                <a16:creationId xmlns:a16="http://schemas.microsoft.com/office/drawing/2014/main" id="{B35A8BFC-86D2-415D-9DF3-82D14B711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7669"/>
            <a:ext cx="8016461" cy="39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89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Site Plan &amp; Open Space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553DE9F-EC75-4BDF-859B-61E5F93AEE59}"/>
              </a:ext>
            </a:extLst>
          </p:cNvPr>
          <p:cNvSpPr>
            <a:spLocks/>
          </p:cNvSpPr>
          <p:nvPr/>
        </p:nvSpPr>
        <p:spPr bwMode="auto">
          <a:xfrm>
            <a:off x="304800" y="785928"/>
            <a:ext cx="8839200" cy="378146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 includes public passage between Buildings 1 and 2 and via Kempton Place and Brook Drive -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  <a:sym typeface="Arial"/>
              </a:rPr>
              <a:t>promotes small blocks.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Changes to building 3 shift massing from Washington Street edge down 	Kempton Place. Strategically incorporates setbacks to reduce </a:t>
            </a:r>
          </a:p>
          <a:p>
            <a:pPr marL="39688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	building height at street level. Consistent with Vision Plan and an 	improvement over previous design.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Transition from 6 levels to 4 levels at east property line provides gradual 	transition to adjacent neighborhood.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The Petitioner continues to incorporate strategies to breakdown the 	massing.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8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Proposed Building 3 and Washington Street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3" name="Picture 2" descr="A picture containing outdoor, tree, city, government building&#10;&#10;Description automatically generated">
            <a:extLst>
              <a:ext uri="{FF2B5EF4-FFF2-40B4-BE49-F238E27FC236}">
                <a16:creationId xmlns:a16="http://schemas.microsoft.com/office/drawing/2014/main" id="{3FDAA82A-6D5D-4BC7-B400-3C7AEC153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6539"/>
            <a:ext cx="8615363" cy="39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86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Building 3 Elevation – Kempton Place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553DE9F-EC75-4BDF-859B-61E5F93AEE59}"/>
              </a:ext>
            </a:extLst>
          </p:cNvPr>
          <p:cNvSpPr>
            <a:spLocks/>
          </p:cNvSpPr>
          <p:nvPr/>
        </p:nvSpPr>
        <p:spPr bwMode="auto">
          <a:xfrm>
            <a:off x="304800" y="525812"/>
            <a:ext cx="8553450" cy="364613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indent="-274320">
              <a:buSzPct val="100000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8F8CC83-0DD6-4BB9-AC33-C4929145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912783"/>
            <a:ext cx="9144000" cy="33179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66449B-2B83-401F-BC89-826E095039FF}"/>
              </a:ext>
            </a:extLst>
          </p:cNvPr>
          <p:cNvSpPr txBox="1"/>
          <p:nvPr/>
        </p:nvSpPr>
        <p:spPr>
          <a:xfrm>
            <a:off x="285750" y="3772393"/>
            <a:ext cx="93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Cheesecake</a:t>
            </a:r>
          </a:p>
          <a:p>
            <a:pPr algn="ctr"/>
            <a:r>
              <a:rPr lang="en-US" sz="1000" dirty="0"/>
              <a:t>Brook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90BBA-D464-4825-BB71-DC864BC6F358}"/>
              </a:ext>
            </a:extLst>
          </p:cNvPr>
          <p:cNvSpPr txBox="1"/>
          <p:nvPr/>
        </p:nvSpPr>
        <p:spPr>
          <a:xfrm>
            <a:off x="7610640" y="3772393"/>
            <a:ext cx="93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Washington St.</a:t>
            </a:r>
          </a:p>
        </p:txBody>
      </p:sp>
    </p:spTree>
    <p:extLst>
      <p:ext uri="{BB962C8B-B14F-4D97-AF65-F5344CB8AC3E}">
        <p14:creationId xmlns:p14="http://schemas.microsoft.com/office/powerpoint/2010/main" val="32052335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CF894A-469A-4E78-B496-15E2EAD21A7C}"/>
              </a:ext>
            </a:extLst>
          </p:cNvPr>
          <p:cNvSpPr>
            <a:spLocks/>
          </p:cNvSpPr>
          <p:nvPr/>
        </p:nvSpPr>
        <p:spPr bwMode="auto">
          <a:xfrm>
            <a:off x="304800" y="88900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Shadow Study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A2CB0-8F72-4B63-8817-B55D667BF666}"/>
              </a:ext>
            </a:extLst>
          </p:cNvPr>
          <p:cNvSpPr txBox="1"/>
          <p:nvPr/>
        </p:nvSpPr>
        <p:spPr>
          <a:xfrm>
            <a:off x="1906200" y="3193500"/>
            <a:ext cx="10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Richmond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8B0852-2DDF-4E5D-A588-F87C229C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79503"/>
            <a:ext cx="571500" cy="60049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499346D-A2F0-4FB4-9F95-783C0E5398F2}"/>
              </a:ext>
            </a:extLst>
          </p:cNvPr>
          <p:cNvSpPr>
            <a:spLocks/>
          </p:cNvSpPr>
          <p:nvPr/>
        </p:nvSpPr>
        <p:spPr bwMode="auto">
          <a:xfrm>
            <a:off x="304800" y="4586077"/>
            <a:ext cx="8553450" cy="4000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554038" indent="-514350">
              <a:defRPr/>
            </a:pPr>
            <a:r>
              <a:rPr lang="en-US" u="sng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Dunstan East Peer Review</a:t>
            </a:r>
          </a:p>
          <a:p>
            <a:pPr marL="554038" indent="-5143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August 9, 2021</a:t>
            </a:r>
          </a:p>
          <a:p>
            <a:pPr marL="554038" indent="-51435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553DE9F-EC75-4BDF-859B-61E5F93AEE59}"/>
              </a:ext>
            </a:extLst>
          </p:cNvPr>
          <p:cNvSpPr>
            <a:spLocks/>
          </p:cNvSpPr>
          <p:nvPr/>
        </p:nvSpPr>
        <p:spPr bwMode="auto">
          <a:xfrm>
            <a:off x="304800" y="692436"/>
            <a:ext cx="8496300" cy="369319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March 21</a:t>
            </a:r>
            <a:r>
              <a:rPr lang="en-US" sz="2000" baseline="30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and September 21</a:t>
            </a:r>
            <a:r>
              <a:rPr lang="en-US" sz="2000" baseline="30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st</a:t>
            </a: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lvl="4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Impacts of new shadows minimal to adjacent properties.</a:t>
            </a:r>
          </a:p>
          <a:p>
            <a:pPr marL="554038" lvl="3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Morning shadow Dunstan Street until ~ 10:30.</a:t>
            </a:r>
          </a:p>
          <a:p>
            <a:pPr marL="554038" lvl="3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Afternoon shadow Armory property beginning ~ 2:30.</a:t>
            </a:r>
          </a:p>
          <a:p>
            <a:pPr marL="554038" lvl="3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Cheesecake Brook open space in shadow much of day.</a:t>
            </a:r>
          </a:p>
          <a:p>
            <a:pPr marL="39688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December 21</a:t>
            </a:r>
            <a:r>
              <a:rPr lang="en-US" sz="2000" baseline="30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st</a:t>
            </a: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Impacts on adjacent properties within accepted tolerances.</a:t>
            </a:r>
          </a:p>
          <a:p>
            <a:pPr marL="554038" indent="-5143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Building 3 Courtyard in full shadow majority of day.</a:t>
            </a: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If buildings or open space change mitigating factors should be reviewed: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Setbacks upper stories</a:t>
            </a:r>
          </a:p>
          <a:p>
            <a:pPr marL="382588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Building alignment</a:t>
            </a: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554038" indent="-514350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182880" indent="-45720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indent="-274320">
              <a:buSzPct val="100000"/>
              <a:buFont typeface="Arial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Clr>
                <a:srgbClr val="000000"/>
              </a:buClr>
              <a:buSzPct val="125000"/>
              <a:buFont typeface="Wingdings" charset="2"/>
              <a:buAutoNum type="arabicPlain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9688">
              <a:buSzPct val="125000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356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471</Words>
  <Application>Microsoft Office PowerPoint</Application>
  <PresentationFormat>On-screen Show (16:9)</PresentationFormat>
  <Paragraphs>356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Courier New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Ford</dc:creator>
  <cp:lastModifiedBy>Henriquez, Adrianna</cp:lastModifiedBy>
  <cp:revision>126</cp:revision>
  <cp:lastPrinted>2019-04-08T20:40:07Z</cp:lastPrinted>
  <dcterms:modified xsi:type="dcterms:W3CDTF">2021-08-31T13:37:04Z</dcterms:modified>
</cp:coreProperties>
</file>