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57" r:id="rId6"/>
    <p:sldId id="256" r:id="rId7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25" d="100"/>
          <a:sy n="25" d="100"/>
        </p:scale>
        <p:origin x="1542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BC93-B1A6-4DC6-87CF-6C52F4EEBF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E93E-DB1F-4D42-ABC4-FC581091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9E522F-054E-447F-8D0C-8E98DE7E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FB499-FB27-4DC4-AB76-91A3378A6831}"/>
              </a:ext>
            </a:extLst>
          </p:cNvPr>
          <p:cNvSpPr txBox="1"/>
          <p:nvPr/>
        </p:nvSpPr>
        <p:spPr>
          <a:xfrm>
            <a:off x="5848350" y="5715000"/>
            <a:ext cx="3848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laris Book" panose="02000000000000000000" pitchFamily="2" charset="0"/>
                <a:ea typeface="Polaris Book" panose="02000000000000000000" pitchFamily="2" charset="0"/>
                <a:cs typeface="Polaris Book" panose="02000000000000000000" pitchFamily="2" charset="0"/>
              </a:rPr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314180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4E924DC-52FC-439D-9CF0-83F1EE4C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B80B2AF-54ED-483B-9BD6-3FC49AE4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9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49D7426-CA7F-4D4C-AD38-36ACE81C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40DDDBC-0B48-4CE5-86FA-815B635A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2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9D8BD12-D677-4206-BD3F-3556DED29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Polaris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Guerra</dc:creator>
  <cp:lastModifiedBy>Rodrigo Guerra</cp:lastModifiedBy>
  <cp:revision>8</cp:revision>
  <dcterms:created xsi:type="dcterms:W3CDTF">2021-10-27T18:40:01Z</dcterms:created>
  <dcterms:modified xsi:type="dcterms:W3CDTF">2021-11-02T15:18:06Z</dcterms:modified>
</cp:coreProperties>
</file>