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Lst>
  <p:notesMasterIdLst>
    <p:notesMasterId r:id="rId7"/>
  </p:notesMasterIdLst>
  <p:sldIdLst>
    <p:sldId id="256" r:id="rId3"/>
    <p:sldId id="257" r:id="rId4"/>
    <p:sldId id="259" r:id="rId5"/>
    <p:sldId id="258" r:id="rId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9CC6A7-FB02-499A-B599-69FC598CD042}" type="datetimeFigureOut">
              <a:rPr lang="en-US" smtClean="0"/>
              <a:t>1/18/2023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A503A7-32E9-45DD-870D-66FE508CDB48}" type="slidenum">
              <a:rPr lang="en-US" smtClean="0"/>
              <a:t>‹#›</a:t>
            </a:fld>
            <a:endParaRPr lang="en-US"/>
          </a:p>
        </p:txBody>
      </p:sp>
    </p:spTree>
    <p:extLst>
      <p:ext uri="{BB962C8B-B14F-4D97-AF65-F5344CB8AC3E}">
        <p14:creationId xmlns:p14="http://schemas.microsoft.com/office/powerpoint/2010/main" val="23625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Chairman, and the members of the committing for having us at tonight’s meeting. I will now talk about (say docket number) the temporary polling location change for W2P3</a:t>
            </a:r>
          </a:p>
        </p:txBody>
      </p:sp>
      <p:sp>
        <p:nvSpPr>
          <p:cNvPr id="4" name="Slide Number Placeholder 3"/>
          <p:cNvSpPr>
            <a:spLocks noGrp="1"/>
          </p:cNvSpPr>
          <p:nvPr>
            <p:ph type="sldNum" sz="quarter" idx="5"/>
          </p:nvPr>
        </p:nvSpPr>
        <p:spPr/>
        <p:txBody>
          <a:bodyPr/>
          <a:lstStyle/>
          <a:p>
            <a:fld id="{F0A503A7-32E9-45DD-870D-66FE508CDB48}" type="slidenum">
              <a:rPr lang="en-US" smtClean="0"/>
              <a:t>1</a:t>
            </a:fld>
            <a:endParaRPr lang="en-US"/>
          </a:p>
        </p:txBody>
      </p:sp>
    </p:spTree>
    <p:extLst>
      <p:ext uri="{BB962C8B-B14F-4D97-AF65-F5344CB8AC3E}">
        <p14:creationId xmlns:p14="http://schemas.microsoft.com/office/powerpoint/2010/main" val="92569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Senior Center will be under construction until Summer/Fall 2024</a:t>
            </a:r>
          </a:p>
          <a:p>
            <a:pPr marL="171450" indent="-171450">
              <a:buFont typeface="Arial" panose="020B0604020202020204" pitchFamily="34" charset="0"/>
              <a:buChar char="•"/>
            </a:pPr>
            <a:r>
              <a:rPr lang="en-US" dirty="0"/>
              <a:t>We propose that that W2P3 temporarily vote in the Gymnasium of Cabot elementary as Cabot has enough space, and resources (tables, chairs, outlets) to accommodate two precincts </a:t>
            </a:r>
          </a:p>
          <a:p>
            <a:endParaRPr lang="en-US" dirty="0"/>
          </a:p>
        </p:txBody>
      </p:sp>
      <p:sp>
        <p:nvSpPr>
          <p:cNvPr id="4" name="Slide Number Placeholder 3"/>
          <p:cNvSpPr>
            <a:spLocks noGrp="1"/>
          </p:cNvSpPr>
          <p:nvPr>
            <p:ph type="sldNum" sz="quarter" idx="5"/>
          </p:nvPr>
        </p:nvSpPr>
        <p:spPr/>
        <p:txBody>
          <a:bodyPr/>
          <a:lstStyle/>
          <a:p>
            <a:fld id="{F0A503A7-32E9-45DD-870D-66FE508CDB48}" type="slidenum">
              <a:rPr lang="en-US" smtClean="0"/>
              <a:t>2</a:t>
            </a:fld>
            <a:endParaRPr lang="en-US"/>
          </a:p>
        </p:txBody>
      </p:sp>
    </p:spTree>
    <p:extLst>
      <p:ext uri="{BB962C8B-B14F-4D97-AF65-F5344CB8AC3E}">
        <p14:creationId xmlns:p14="http://schemas.microsoft.com/office/powerpoint/2010/main" val="334308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drive to voting, it is an additional 3-5 minute ride (.6 miles)</a:t>
            </a:r>
          </a:p>
          <a:p>
            <a:pPr marL="171450" indent="-171450">
              <a:buFont typeface="Arial" panose="020B0604020202020204" pitchFamily="34" charset="0"/>
              <a:buChar char="•"/>
            </a:pPr>
            <a:r>
              <a:rPr lang="en-US" dirty="0"/>
              <a:t>If you walk it is an additional 10 minute walk at most (.4 miles)</a:t>
            </a:r>
          </a:p>
          <a:p>
            <a:pPr marL="171450" indent="-171450">
              <a:buFont typeface="Arial" panose="020B0604020202020204" pitchFamily="34" charset="0"/>
              <a:buChar char="•"/>
            </a:pPr>
            <a:r>
              <a:rPr lang="en-US" dirty="0"/>
              <a:t>If you take the 59 bus you still can get off at the Senior Center stop, and then you just have that additional 10 minute walk as well. But it does not chance what transportation you need to take </a:t>
            </a:r>
          </a:p>
        </p:txBody>
      </p:sp>
      <p:sp>
        <p:nvSpPr>
          <p:cNvPr id="4" name="Slide Number Placeholder 3"/>
          <p:cNvSpPr>
            <a:spLocks noGrp="1"/>
          </p:cNvSpPr>
          <p:nvPr>
            <p:ph type="sldNum" sz="quarter" idx="5"/>
          </p:nvPr>
        </p:nvSpPr>
        <p:spPr/>
        <p:txBody>
          <a:bodyPr/>
          <a:lstStyle/>
          <a:p>
            <a:fld id="{F0A503A7-32E9-45DD-870D-66FE508CDB48}" type="slidenum">
              <a:rPr lang="en-US" smtClean="0"/>
              <a:t>3</a:t>
            </a:fld>
            <a:endParaRPr lang="en-US"/>
          </a:p>
        </p:txBody>
      </p:sp>
    </p:spTree>
    <p:extLst>
      <p:ext uri="{BB962C8B-B14F-4D97-AF65-F5344CB8AC3E}">
        <p14:creationId xmlns:p14="http://schemas.microsoft.com/office/powerpoint/2010/main" val="2816901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it can, the gym is quite spacious and offers enough resources </a:t>
            </a:r>
          </a:p>
        </p:txBody>
      </p:sp>
      <p:sp>
        <p:nvSpPr>
          <p:cNvPr id="4" name="Slide Number Placeholder 3"/>
          <p:cNvSpPr>
            <a:spLocks noGrp="1"/>
          </p:cNvSpPr>
          <p:nvPr>
            <p:ph type="sldNum" sz="quarter" idx="5"/>
          </p:nvPr>
        </p:nvSpPr>
        <p:spPr/>
        <p:txBody>
          <a:bodyPr/>
          <a:lstStyle/>
          <a:p>
            <a:fld id="{F0A503A7-32E9-45DD-870D-66FE508CDB48}" type="slidenum">
              <a:rPr lang="en-US" smtClean="0"/>
              <a:t>4</a:t>
            </a:fld>
            <a:endParaRPr lang="en-US"/>
          </a:p>
        </p:txBody>
      </p:sp>
    </p:spTree>
    <p:extLst>
      <p:ext uri="{BB962C8B-B14F-4D97-AF65-F5344CB8AC3E}">
        <p14:creationId xmlns:p14="http://schemas.microsoft.com/office/powerpoint/2010/main" val="227010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477288E-E0CB-4450-AD69-9AD0AA0A640A}" type="datetimeFigureOut">
              <a:rPr lang="en-US" smtClean="0"/>
              <a:t>1/18/2023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AB76871-C421-4C31-B3B3-B45C738520AC}" type="slidenum">
              <a:rPr lang="en-US" smtClean="0"/>
              <a:t>‹#›</a:t>
            </a:fld>
            <a:endParaRPr lang="en-US"/>
          </a:p>
        </p:txBody>
      </p:sp>
    </p:spTree>
    <p:extLst>
      <p:ext uri="{BB962C8B-B14F-4D97-AF65-F5344CB8AC3E}">
        <p14:creationId xmlns:p14="http://schemas.microsoft.com/office/powerpoint/2010/main" val="320950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7288E-E0CB-4450-AD69-9AD0AA0A640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262014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7288E-E0CB-4450-AD69-9AD0AA0A640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21438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477288E-E0CB-4450-AD69-9AD0AA0A640A}" type="datetimeFigureOut">
              <a:rPr lang="en-US" smtClean="0"/>
              <a:t>1/18/2023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4145114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7288E-E0CB-4450-AD69-9AD0AA0A640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4177195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77288E-E0CB-4450-AD69-9AD0AA0A640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247618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77288E-E0CB-4450-AD69-9AD0AA0A640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2297853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77288E-E0CB-4450-AD69-9AD0AA0A640A}"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1099038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77288E-E0CB-4450-AD69-9AD0AA0A640A}"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93173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7288E-E0CB-4450-AD69-9AD0AA0A640A}"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1111332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7288E-E0CB-4450-AD69-9AD0AA0A640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93673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7288E-E0CB-4450-AD69-9AD0AA0A640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3807836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7288E-E0CB-4450-AD69-9AD0AA0A640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1776580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7288E-E0CB-4450-AD69-9AD0AA0A640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2976461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7288E-E0CB-4450-AD69-9AD0AA0A640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1732018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7288E-E0CB-4450-AD69-9AD0AA0A640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76871-C421-4C31-B3B3-B45C738520AC}"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55468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7288E-E0CB-4450-AD69-9AD0AA0A640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3620314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77288E-E0CB-4450-AD69-9AD0AA0A640A}"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2680712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77288E-E0CB-4450-AD69-9AD0AA0A640A}"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1741246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7288E-E0CB-4450-AD69-9AD0AA0A640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1864914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7288E-E0CB-4450-AD69-9AD0AA0A640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105031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77288E-E0CB-4450-AD69-9AD0AA0A640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489655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77288E-E0CB-4450-AD69-9AD0AA0A640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395456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77288E-E0CB-4450-AD69-9AD0AA0A640A}"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268638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77288E-E0CB-4450-AD69-9AD0AA0A640A}"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365591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7288E-E0CB-4450-AD69-9AD0AA0A640A}"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76871-C421-4C31-B3B3-B45C738520AC}" type="slidenum">
              <a:rPr lang="en-US" smtClean="0"/>
              <a:t>‹#›</a:t>
            </a:fld>
            <a:endParaRPr lang="en-US"/>
          </a:p>
        </p:txBody>
      </p:sp>
    </p:spTree>
    <p:extLst>
      <p:ext uri="{BB962C8B-B14F-4D97-AF65-F5344CB8AC3E}">
        <p14:creationId xmlns:p14="http://schemas.microsoft.com/office/powerpoint/2010/main" val="302851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5477288E-E0CB-4450-AD69-9AD0AA0A640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AB76871-C421-4C31-B3B3-B45C738520AC}" type="slidenum">
              <a:rPr lang="en-US" smtClean="0"/>
              <a:t>‹#›</a:t>
            </a:fld>
            <a:endParaRPr lang="en-US"/>
          </a:p>
        </p:txBody>
      </p:sp>
    </p:spTree>
    <p:extLst>
      <p:ext uri="{BB962C8B-B14F-4D97-AF65-F5344CB8AC3E}">
        <p14:creationId xmlns:p14="http://schemas.microsoft.com/office/powerpoint/2010/main" val="315371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477288E-E0CB-4450-AD69-9AD0AA0A640A}" type="datetimeFigureOut">
              <a:rPr lang="en-US" smtClean="0"/>
              <a:t>1/18/2023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AB76871-C421-4C31-B3B3-B45C738520AC}" type="slidenum">
              <a:rPr lang="en-US" smtClean="0"/>
              <a:t>‹#›</a:t>
            </a:fld>
            <a:endParaRPr lang="en-US"/>
          </a:p>
        </p:txBody>
      </p:sp>
    </p:spTree>
    <p:extLst>
      <p:ext uri="{BB962C8B-B14F-4D97-AF65-F5344CB8AC3E}">
        <p14:creationId xmlns:p14="http://schemas.microsoft.com/office/powerpoint/2010/main" val="213677744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477288E-E0CB-4450-AD69-9AD0AA0A640A}" type="datetimeFigureOut">
              <a:rPr lang="en-US" smtClean="0"/>
              <a:t>1/18/2023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AB76871-C421-4C31-B3B3-B45C738520AC}" type="slidenum">
              <a:rPr lang="en-US" smtClean="0"/>
              <a:t>‹#›</a:t>
            </a:fld>
            <a:endParaRPr lang="en-US"/>
          </a:p>
        </p:txBody>
      </p:sp>
    </p:spTree>
    <p:extLst>
      <p:ext uri="{BB962C8B-B14F-4D97-AF65-F5344CB8AC3E}">
        <p14:creationId xmlns:p14="http://schemas.microsoft.com/office/powerpoint/2010/main" val="333777690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477288E-E0CB-4450-AD69-9AD0AA0A640A}" type="datetimeFigureOut">
              <a:rPr lang="en-US" smtClean="0"/>
              <a:t>1/18/2023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B76871-C421-4C31-B3B3-B45C738520AC}" type="slidenum">
              <a:rPr lang="en-US" smtClean="0"/>
              <a:t>‹#›</a:t>
            </a:fld>
            <a:endParaRPr lang="en-US"/>
          </a:p>
        </p:txBody>
      </p:sp>
    </p:spTree>
    <p:extLst>
      <p:ext uri="{BB962C8B-B14F-4D97-AF65-F5344CB8AC3E}">
        <p14:creationId xmlns:p14="http://schemas.microsoft.com/office/powerpoint/2010/main" val="3145584467"/>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64A0-E92E-46F1-965F-B940669E3540}"/>
              </a:ext>
            </a:extLst>
          </p:cNvPr>
          <p:cNvSpPr>
            <a:spLocks noGrp="1"/>
          </p:cNvSpPr>
          <p:nvPr>
            <p:ph type="ctrTitle"/>
          </p:nvPr>
        </p:nvSpPr>
        <p:spPr/>
        <p:txBody>
          <a:bodyPr/>
          <a:lstStyle/>
          <a:p>
            <a:pPr algn="ctr"/>
            <a:r>
              <a:rPr lang="en-US" dirty="0"/>
              <a:t>Polling Location Change for Ward 2 precinct 3</a:t>
            </a:r>
          </a:p>
        </p:txBody>
      </p:sp>
      <p:sp>
        <p:nvSpPr>
          <p:cNvPr id="3" name="Subtitle 2">
            <a:extLst>
              <a:ext uri="{FF2B5EF4-FFF2-40B4-BE49-F238E27FC236}">
                <a16:creationId xmlns:a16="http://schemas.microsoft.com/office/drawing/2014/main" id="{9D6C84B8-31E0-47EA-A9F1-803CC6F973A1}"/>
              </a:ext>
            </a:extLst>
          </p:cNvPr>
          <p:cNvSpPr>
            <a:spLocks noGrp="1"/>
          </p:cNvSpPr>
          <p:nvPr>
            <p:ph type="subTitle" idx="1"/>
          </p:nvPr>
        </p:nvSpPr>
        <p:spPr>
          <a:xfrm>
            <a:off x="1481899" y="4281521"/>
            <a:ext cx="9228201" cy="1645920"/>
          </a:xfrm>
        </p:spPr>
        <p:txBody>
          <a:bodyPr>
            <a:normAutofit fontScale="25000" lnSpcReduction="20000"/>
          </a:bodyPr>
          <a:lstStyle/>
          <a:p>
            <a:pPr algn="ctr"/>
            <a:r>
              <a:rPr lang="en-US" sz="11200" dirty="0"/>
              <a:t>From</a:t>
            </a:r>
          </a:p>
          <a:p>
            <a:pPr algn="ctr"/>
            <a:r>
              <a:rPr lang="en-US" sz="11200" b="1" i="1" dirty="0"/>
              <a:t>Newton Senior Center</a:t>
            </a:r>
          </a:p>
          <a:p>
            <a:pPr algn="ctr"/>
            <a:r>
              <a:rPr lang="en-US" sz="11200" dirty="0"/>
              <a:t>To</a:t>
            </a:r>
          </a:p>
          <a:p>
            <a:pPr algn="ctr"/>
            <a:r>
              <a:rPr lang="en-US" sz="11200" b="1" i="1" dirty="0"/>
              <a:t>Cabot Elementary School</a:t>
            </a:r>
          </a:p>
          <a:p>
            <a:endParaRPr lang="en-US" dirty="0"/>
          </a:p>
        </p:txBody>
      </p:sp>
    </p:spTree>
    <p:extLst>
      <p:ext uri="{BB962C8B-B14F-4D97-AF65-F5344CB8AC3E}">
        <p14:creationId xmlns:p14="http://schemas.microsoft.com/office/powerpoint/2010/main" val="5252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3B65E0-2733-4861-AC4C-37E089E851C8}"/>
              </a:ext>
            </a:extLst>
          </p:cNvPr>
          <p:cNvSpPr>
            <a:spLocks noGrp="1"/>
          </p:cNvSpPr>
          <p:nvPr>
            <p:ph idx="1"/>
          </p:nvPr>
        </p:nvSpPr>
        <p:spPr>
          <a:xfrm>
            <a:off x="719137" y="284404"/>
            <a:ext cx="10753725" cy="3766185"/>
          </a:xfrm>
        </p:spPr>
        <p: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MS PGothic" panose="020B0600070205080204" pitchFamily="34" charset="-128"/>
              </a:rPr>
              <a:t>#27‐23   Request to move Ward 2, Precinct 3 Polling Location </a:t>
            </a:r>
            <a:endParaRPr lang="en-US" sz="2400" dirty="0">
              <a:solidFill>
                <a:schemeClr val="bg1"/>
              </a:solidFill>
              <a:effectLst/>
              <a:latin typeface="Calibri" panose="020F0502020204030204" pitchFamily="34" charset="0"/>
              <a:ea typeface="MS PGothic" panose="020B0600070205080204" pitchFamily="34" charset="-128"/>
            </a:endParaRPr>
          </a:p>
          <a:p>
            <a:pPr marL="0" marR="0">
              <a:spcBef>
                <a:spcPts val="0"/>
              </a:spcBef>
              <a:spcAft>
                <a:spcPts val="0"/>
              </a:spcAft>
            </a:pPr>
            <a:r>
              <a:rPr lang="en-US" sz="2400" dirty="0">
                <a:solidFill>
                  <a:schemeClr val="bg1"/>
                </a:solidFill>
                <a:effectLst/>
                <a:latin typeface="Calibri" panose="020F0502020204030204" pitchFamily="34" charset="0"/>
                <a:ea typeface="MS PGothic" panose="020B0600070205080204" pitchFamily="34" charset="-128"/>
              </a:rPr>
              <a:t> </a:t>
            </a:r>
          </a:p>
          <a:p>
            <a:pPr algn="ctr"/>
            <a:r>
              <a:rPr lang="en-US" sz="2400" dirty="0">
                <a:solidFill>
                  <a:schemeClr val="bg1"/>
                </a:solidFill>
                <a:effectLst/>
                <a:latin typeface="Calibri" panose="020F0502020204030204" pitchFamily="34" charset="0"/>
                <a:ea typeface="MS PGothic" panose="020B0600070205080204" pitchFamily="34" charset="-128"/>
              </a:rPr>
              <a:t>THE CITY CLERK requesting that the Ward 2, Precinct 3 polling location, currently located at the Newton Senior Center at 345 Walnut Street be temporarily relocated to Cabot Elementary School on 229 Cabot Street as the Senior Center is being rebuilt.   Programs &amp; Services Committee Agenda Wednesday, January 18, 2023 </a:t>
            </a:r>
            <a:endParaRPr lang="en-US" dirty="0">
              <a:solidFill>
                <a:schemeClr val="bg1"/>
              </a:solidFill>
            </a:endParaRPr>
          </a:p>
          <a:p>
            <a:pPr marL="0" marR="0" algn="ctr">
              <a:spcBef>
                <a:spcPts val="0"/>
              </a:spcBef>
              <a:spcAft>
                <a:spcPts val="0"/>
              </a:spcAft>
            </a:pPr>
            <a:endParaRPr lang="en-US" dirty="0">
              <a:solidFill>
                <a:schemeClr val="bg1"/>
              </a:solidFill>
            </a:endParaRPr>
          </a:p>
        </p:txBody>
      </p:sp>
    </p:spTree>
    <p:extLst>
      <p:ext uri="{BB962C8B-B14F-4D97-AF65-F5344CB8AC3E}">
        <p14:creationId xmlns:p14="http://schemas.microsoft.com/office/powerpoint/2010/main" val="96031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AA17-570E-43D7-B61B-0BDDC6CB3189}"/>
              </a:ext>
            </a:extLst>
          </p:cNvPr>
          <p:cNvSpPr>
            <a:spLocks noGrp="1"/>
          </p:cNvSpPr>
          <p:nvPr>
            <p:ph type="title"/>
          </p:nvPr>
        </p:nvSpPr>
        <p:spPr>
          <a:xfrm>
            <a:off x="1640156" y="0"/>
            <a:ext cx="8911687" cy="1280890"/>
          </a:xfrm>
        </p:spPr>
        <p:txBody>
          <a:bodyPr/>
          <a:lstStyle/>
          <a:p>
            <a:pPr algn="ctr"/>
            <a:r>
              <a:rPr lang="en-US" dirty="0">
                <a:solidFill>
                  <a:schemeClr val="tx1"/>
                </a:solidFill>
              </a:rPr>
              <a:t>Location</a:t>
            </a:r>
          </a:p>
        </p:txBody>
      </p:sp>
      <p:pic>
        <p:nvPicPr>
          <p:cNvPr id="5" name="Content Placeholder 4" descr="A map of a city&#10;&#10;Description automatically generated with medium confidence">
            <a:extLst>
              <a:ext uri="{FF2B5EF4-FFF2-40B4-BE49-F238E27FC236}">
                <a16:creationId xmlns:a16="http://schemas.microsoft.com/office/drawing/2014/main" id="{311A5DD2-E375-4D63-8E0A-F4895D2C71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079102"/>
            <a:ext cx="5501951" cy="3778898"/>
          </a:xfrm>
        </p:spPr>
      </p:pic>
      <p:pic>
        <p:nvPicPr>
          <p:cNvPr id="7" name="Picture 6" descr="A map of a city&#10;&#10;Description automatically generated with low confidence">
            <a:extLst>
              <a:ext uri="{FF2B5EF4-FFF2-40B4-BE49-F238E27FC236}">
                <a16:creationId xmlns:a16="http://schemas.microsoft.com/office/drawing/2014/main" id="{333146AD-CB1D-4ED8-8250-7C2B551D38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0048" y="3079102"/>
            <a:ext cx="5501951" cy="3778898"/>
          </a:xfrm>
          <a:prstGeom prst="rect">
            <a:avLst/>
          </a:prstGeom>
        </p:spPr>
      </p:pic>
    </p:spTree>
    <p:extLst>
      <p:ext uri="{BB962C8B-B14F-4D97-AF65-F5344CB8AC3E}">
        <p14:creationId xmlns:p14="http://schemas.microsoft.com/office/powerpoint/2010/main" val="39293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CF4BD144-08AF-41A3-ADB3-8AADCACA0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95E7C4-241F-4371-A098-8199C247AC10}"/>
              </a:ext>
            </a:extLst>
          </p:cNvPr>
          <p:cNvSpPr>
            <a:spLocks noGrp="1"/>
          </p:cNvSpPr>
          <p:nvPr>
            <p:ph type="title"/>
          </p:nvPr>
        </p:nvSpPr>
        <p:spPr>
          <a:xfrm>
            <a:off x="603504" y="770467"/>
            <a:ext cx="6608963" cy="3352800"/>
          </a:xfrm>
        </p:spPr>
        <p:txBody>
          <a:bodyPr vert="horz" lIns="91440" tIns="45720" rIns="91440" bIns="45720" rtlCol="0" anchor="b">
            <a:normAutofit/>
          </a:bodyPr>
          <a:lstStyle/>
          <a:p>
            <a:pPr>
              <a:lnSpc>
                <a:spcPct val="80000"/>
              </a:lnSpc>
            </a:pPr>
            <a:r>
              <a:rPr lang="en-US" sz="8800" dirty="0">
                <a:solidFill>
                  <a:srgbClr val="FFFFFF"/>
                </a:solidFill>
              </a:rPr>
              <a:t>Any Questions?</a:t>
            </a:r>
          </a:p>
        </p:txBody>
      </p:sp>
      <p:sp>
        <p:nvSpPr>
          <p:cNvPr id="27" name="Rectangle 26">
            <a:extLst>
              <a:ext uri="{FF2B5EF4-FFF2-40B4-BE49-F238E27FC236}">
                <a16:creationId xmlns:a16="http://schemas.microsoft.com/office/drawing/2014/main" id="{CA3F59CE-D0DB-4EB7-91C0-63DB11030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64487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1138</TotalTime>
  <Words>257</Words>
  <Application>Microsoft Office PowerPoint</Application>
  <PresentationFormat>Widescreen</PresentationFormat>
  <Paragraphs>21</Paragraphs>
  <Slides>4</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Calibri Light</vt:lpstr>
      <vt:lpstr>Tw Cen MT</vt:lpstr>
      <vt:lpstr>Metropolitan</vt:lpstr>
      <vt:lpstr>Circuit</vt:lpstr>
      <vt:lpstr>Polling Location Change for Ward 2 precinct 3</vt:lpstr>
      <vt:lpstr>PowerPoint Presentation</vt:lpstr>
      <vt:lpstr>Location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Polling Location Change for Ward 2 precinct 3</dc:title>
  <dc:creator>John Doyle</dc:creator>
  <cp:lastModifiedBy>John Doyle</cp:lastModifiedBy>
  <cp:revision>28</cp:revision>
  <cp:lastPrinted>2023-01-18T16:08:08Z</cp:lastPrinted>
  <dcterms:created xsi:type="dcterms:W3CDTF">2023-01-03T17:35:57Z</dcterms:created>
  <dcterms:modified xsi:type="dcterms:W3CDTF">2023-01-18T21:04:32Z</dcterms:modified>
</cp:coreProperties>
</file>